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6" r:id="rId2"/>
    <p:sldMasterId id="2147483691" r:id="rId3"/>
  </p:sldMasterIdLst>
  <p:notesMasterIdLst>
    <p:notesMasterId r:id="rId15"/>
  </p:notesMasterIdLst>
  <p:handoutMasterIdLst>
    <p:handoutMasterId r:id="rId16"/>
  </p:handoutMasterIdLst>
  <p:sldIdLst>
    <p:sldId id="257" r:id="rId4"/>
    <p:sldId id="1491" r:id="rId5"/>
    <p:sldId id="1494" r:id="rId6"/>
    <p:sldId id="1488" r:id="rId7"/>
    <p:sldId id="1492" r:id="rId8"/>
    <p:sldId id="1484" r:id="rId9"/>
    <p:sldId id="348" r:id="rId10"/>
    <p:sldId id="1490" r:id="rId11"/>
    <p:sldId id="1493" r:id="rId12"/>
    <p:sldId id="1495" r:id="rId13"/>
    <p:sldId id="314" r:id="rId14"/>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8235" autoAdjust="0"/>
  </p:normalViewPr>
  <p:slideViewPr>
    <p:cSldViewPr snapToGrid="0">
      <p:cViewPr varScale="1">
        <p:scale>
          <a:sx n="68" d="100"/>
          <a:sy n="68" d="100"/>
        </p:scale>
        <p:origin x="1224" y="52"/>
      </p:cViewPr>
      <p:guideLst/>
    </p:cSldViewPr>
  </p:slideViewPr>
  <p:notesTextViewPr>
    <p:cViewPr>
      <p:scale>
        <a:sx n="1" d="1"/>
        <a:sy n="1" d="1"/>
      </p:scale>
      <p:origin x="0" y="0"/>
    </p:cViewPr>
  </p:notesTextViewPr>
  <p:notesViewPr>
    <p:cSldViewPr snapToGrid="0">
      <p:cViewPr varScale="1">
        <p:scale>
          <a:sx n="90" d="100"/>
          <a:sy n="90" d="100"/>
        </p:scale>
        <p:origin x="283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33742377662920198"/>
          <c:y val="4.0298509357081201E-2"/>
          <c:w val="0.63321842181243004"/>
          <c:h val="0.93014925044772601"/>
        </c:manualLayout>
      </c:layout>
      <c:barChart>
        <c:barDir val="bar"/>
        <c:grouping val="clustered"/>
        <c:varyColors val="0"/>
        <c:ser>
          <c:idx val="0"/>
          <c:order val="0"/>
          <c:tx>
            <c:strRef>
              <c:f>Sheet1!$B$1</c:f>
              <c:strCache>
                <c:ptCount val="1"/>
                <c:pt idx="0">
                  <c:v>2016</c:v>
                </c:pt>
              </c:strCache>
            </c:strRef>
          </c:tx>
          <c:spPr>
            <a:solidFill>
              <a:schemeClr val="bg2"/>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58FB-493A-AE5C-FB817DBA7613}"/>
              </c:ext>
            </c:extLst>
          </c:dPt>
          <c:dPt>
            <c:idx val="4"/>
            <c:invertIfNegative val="0"/>
            <c:bubble3D val="0"/>
            <c:spPr>
              <a:solidFill>
                <a:srgbClr val="0070C0"/>
              </a:solidFill>
              <a:ln>
                <a:noFill/>
              </a:ln>
              <a:effectLst/>
            </c:spPr>
            <c:extLst>
              <c:ext xmlns:c16="http://schemas.microsoft.com/office/drawing/2014/chart" uri="{C3380CC4-5D6E-409C-BE32-E72D297353CC}">
                <c16:uniqueId val="{00000003-58FB-493A-AE5C-FB817DBA7613}"/>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Vietnam</c:v>
                </c:pt>
                <c:pt idx="1">
                  <c:v>Malaysia</c:v>
                </c:pt>
                <c:pt idx="2">
                  <c:v>Myanmar</c:v>
                </c:pt>
                <c:pt idx="3">
                  <c:v>Philippines</c:v>
                </c:pt>
                <c:pt idx="4">
                  <c:v>Dev. Economies Avg.</c:v>
                </c:pt>
                <c:pt idx="5">
                  <c:v>India</c:v>
                </c:pt>
                <c:pt idx="6">
                  <c:v>China</c:v>
                </c:pt>
                <c:pt idx="7">
                  <c:v>Thailand</c:v>
                </c:pt>
                <c:pt idx="8">
                  <c:v>Indonesia</c:v>
                </c:pt>
              </c:strCache>
            </c:strRef>
          </c:cat>
          <c:val>
            <c:numRef>
              <c:f>Sheet1!$B$2:$B$10</c:f>
              <c:numCache>
                <c:formatCode>0.0%</c:formatCode>
                <c:ptCount val="9"/>
                <c:pt idx="0">
                  <c:v>6.13E-2</c:v>
                </c:pt>
                <c:pt idx="1">
                  <c:v>3.3399999999999999E-2</c:v>
                </c:pt>
                <c:pt idx="2">
                  <c:v>3.2099999999999997E-2</c:v>
                </c:pt>
                <c:pt idx="3">
                  <c:v>2.6100000000000002E-2</c:v>
                </c:pt>
                <c:pt idx="4">
                  <c:v>2.1499999999999998E-2</c:v>
                </c:pt>
                <c:pt idx="5">
                  <c:v>1.9599999999999999E-2</c:v>
                </c:pt>
                <c:pt idx="6">
                  <c:v>1.17E-2</c:v>
                </c:pt>
                <c:pt idx="7">
                  <c:v>3.8999999999999998E-3</c:v>
                </c:pt>
                <c:pt idx="8">
                  <c:v>2.8E-3</c:v>
                </c:pt>
              </c:numCache>
            </c:numRef>
          </c:val>
          <c:extLst>
            <c:ext xmlns:c16="http://schemas.microsoft.com/office/drawing/2014/chart" uri="{C3380CC4-5D6E-409C-BE32-E72D297353CC}">
              <c16:uniqueId val="{00000004-58FB-493A-AE5C-FB817DBA7613}"/>
            </c:ext>
          </c:extLst>
        </c:ser>
        <c:dLbls>
          <c:showLegendKey val="0"/>
          <c:showVal val="0"/>
          <c:showCatName val="0"/>
          <c:showSerName val="0"/>
          <c:showPercent val="0"/>
          <c:showBubbleSize val="0"/>
        </c:dLbls>
        <c:gapWidth val="150"/>
        <c:axId val="435336664"/>
        <c:axId val="435337056"/>
      </c:barChart>
      <c:catAx>
        <c:axId val="435336664"/>
        <c:scaling>
          <c:orientation val="maxMin"/>
        </c:scaling>
        <c:delete val="0"/>
        <c:axPos val="l"/>
        <c:numFmt formatCode="General" sourceLinked="0"/>
        <c:majorTickMark val="out"/>
        <c:minorTickMark val="none"/>
        <c:tickLblPos val="nextTo"/>
        <c:crossAx val="435337056"/>
        <c:crosses val="autoZero"/>
        <c:auto val="1"/>
        <c:lblAlgn val="ctr"/>
        <c:lblOffset val="100"/>
        <c:noMultiLvlLbl val="0"/>
      </c:catAx>
      <c:valAx>
        <c:axId val="435337056"/>
        <c:scaling>
          <c:orientation val="minMax"/>
          <c:max val="7.0000000000000007E-2"/>
        </c:scaling>
        <c:delete val="1"/>
        <c:axPos val="b"/>
        <c:numFmt formatCode="0.0%" sourceLinked="1"/>
        <c:majorTickMark val="out"/>
        <c:minorTickMark val="none"/>
        <c:tickLblPos val="nextTo"/>
        <c:crossAx val="435336664"/>
        <c:crosses val="max"/>
        <c:crossBetween val="between"/>
        <c:majorUnit val="0.01"/>
      </c:valAx>
    </c:plotArea>
    <c:plotVisOnly val="1"/>
    <c:dispBlanksAs val="gap"/>
    <c:showDLblsOverMax val="0"/>
  </c:chart>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0"/>
        <c:ser>
          <c:idx val="0"/>
          <c:order val="0"/>
          <c:tx>
            <c:strRef>
              <c:f>Sheet1!$C$1</c:f>
              <c:strCache>
                <c:ptCount val="1"/>
                <c:pt idx="0">
                  <c:v>Y-Value 1</c:v>
                </c:pt>
              </c:strCache>
            </c:strRef>
          </c:tx>
          <c:spPr>
            <a:solidFill>
              <a:schemeClr val="accent1">
                <a:alpha val="75000"/>
              </a:schemeClr>
            </a:solidFill>
            <a:ln>
              <a:noFill/>
            </a:ln>
            <a:effectLst/>
          </c:spPr>
          <c:invertIfNegative val="0"/>
          <c:dPt>
            <c:idx val="1"/>
            <c:invertIfNegative val="0"/>
            <c:bubble3D val="0"/>
            <c:spPr>
              <a:solidFill>
                <a:srgbClr val="C00000"/>
              </a:solidFill>
              <a:ln>
                <a:noFill/>
              </a:ln>
              <a:effectLst/>
            </c:spPr>
            <c:extLst>
              <c:ext xmlns:c16="http://schemas.microsoft.com/office/drawing/2014/chart" uri="{C3380CC4-5D6E-409C-BE32-E72D297353CC}">
                <c16:uniqueId val="{00000001-ABE9-45D7-86D4-C84FA8287B86}"/>
              </c:ext>
            </c:extLst>
          </c:dPt>
          <c:dPt>
            <c:idx val="5"/>
            <c:invertIfNegative val="0"/>
            <c:bubble3D val="0"/>
            <c:spPr>
              <a:solidFill>
                <a:srgbClr val="FFC000"/>
              </a:solidFill>
              <a:ln>
                <a:noFill/>
              </a:ln>
              <a:effectLst/>
            </c:spPr>
            <c:extLst>
              <c:ext xmlns:c16="http://schemas.microsoft.com/office/drawing/2014/chart" uri="{C3380CC4-5D6E-409C-BE32-E72D297353CC}">
                <c16:uniqueId val="{00000003-ABE9-45D7-86D4-C84FA8287B86}"/>
              </c:ext>
            </c:extLst>
          </c:dPt>
          <c:dPt>
            <c:idx val="8"/>
            <c:invertIfNegative val="0"/>
            <c:bubble3D val="0"/>
            <c:spPr>
              <a:solidFill>
                <a:srgbClr val="00B050"/>
              </a:solidFill>
              <a:ln>
                <a:noFill/>
              </a:ln>
              <a:effectLst/>
            </c:spPr>
            <c:extLst>
              <c:ext xmlns:c16="http://schemas.microsoft.com/office/drawing/2014/chart" uri="{C3380CC4-5D6E-409C-BE32-E72D297353CC}">
                <c16:uniqueId val="{00000005-ABE9-45D7-86D4-C84FA8287B86}"/>
              </c:ext>
            </c:extLst>
          </c:dPt>
          <c:dPt>
            <c:idx val="18"/>
            <c:invertIfNegative val="0"/>
            <c:bubble3D val="0"/>
            <c:spPr>
              <a:solidFill>
                <a:srgbClr val="7030A0"/>
              </a:solidFill>
              <a:ln>
                <a:noFill/>
              </a:ln>
              <a:effectLst/>
            </c:spPr>
            <c:extLst>
              <c:ext xmlns:c16="http://schemas.microsoft.com/office/drawing/2014/chart" uri="{C3380CC4-5D6E-409C-BE32-E72D297353CC}">
                <c16:uniqueId val="{00000007-ABE9-45D7-86D4-C84FA8287B86}"/>
              </c:ext>
            </c:extLst>
          </c:dPt>
          <c:dPt>
            <c:idx val="25"/>
            <c:invertIfNegative val="0"/>
            <c:bubble3D val="0"/>
            <c:spPr>
              <a:solidFill>
                <a:schemeClr val="bg2"/>
              </a:solidFill>
              <a:ln>
                <a:noFill/>
              </a:ln>
              <a:effectLst/>
            </c:spPr>
            <c:extLst>
              <c:ext xmlns:c16="http://schemas.microsoft.com/office/drawing/2014/chart" uri="{C3380CC4-5D6E-409C-BE32-E72D297353CC}">
                <c16:uniqueId val="{00000009-ABE9-45D7-86D4-C84FA8287B86}"/>
              </c:ext>
            </c:extLst>
          </c:dPt>
          <c:dPt>
            <c:idx val="26"/>
            <c:invertIfNegative val="0"/>
            <c:bubble3D val="0"/>
            <c:spPr>
              <a:solidFill>
                <a:srgbClr val="0070C0"/>
              </a:solidFill>
              <a:ln>
                <a:noFill/>
              </a:ln>
              <a:effectLst/>
            </c:spPr>
            <c:extLst>
              <c:ext xmlns:c16="http://schemas.microsoft.com/office/drawing/2014/chart" uri="{C3380CC4-5D6E-409C-BE32-E72D297353CC}">
                <c16:uniqueId val="{0000000B-ABE9-45D7-86D4-C84FA8287B86}"/>
              </c:ext>
            </c:extLst>
          </c:dPt>
          <c:dPt>
            <c:idx val="28"/>
            <c:invertIfNegative val="0"/>
            <c:bubble3D val="0"/>
            <c:spPr>
              <a:solidFill>
                <a:srgbClr val="FF0000"/>
              </a:solidFill>
              <a:ln>
                <a:noFill/>
              </a:ln>
              <a:effectLst/>
            </c:spPr>
            <c:extLst>
              <c:ext xmlns:c16="http://schemas.microsoft.com/office/drawing/2014/chart" uri="{C3380CC4-5D6E-409C-BE32-E72D297353CC}">
                <c16:uniqueId val="{0000000D-ABE9-45D7-86D4-C84FA8287B86}"/>
              </c:ext>
            </c:extLst>
          </c:dPt>
          <c:xVal>
            <c:numRef>
              <c:f>Sheet1!$B$2:$B$64</c:f>
              <c:numCache>
                <c:formatCode>_(* #,##0_);_(* \(#,##0\);_(* "-"??_);_(@_)</c:formatCode>
                <c:ptCount val="63"/>
                <c:pt idx="0">
                  <c:v>354.573487</c:v>
                </c:pt>
                <c:pt idx="1">
                  <c:v>32780.058483000001</c:v>
                </c:pt>
                <c:pt idx="2">
                  <c:v>4365.4219548575002</c:v>
                </c:pt>
                <c:pt idx="3">
                  <c:v>20.413412000000001</c:v>
                </c:pt>
                <c:pt idx="4">
                  <c:v>78.160539</c:v>
                </c:pt>
                <c:pt idx="5">
                  <c:v>12718.482959000001</c:v>
                </c:pt>
                <c:pt idx="6">
                  <c:v>870.16352700000004</c:v>
                </c:pt>
                <c:pt idx="7">
                  <c:v>2206.1004889999999</c:v>
                </c:pt>
                <c:pt idx="8">
                  <c:v>26681.746720340001</c:v>
                </c:pt>
                <c:pt idx="9">
                  <c:v>6576.2625969999999</c:v>
                </c:pt>
                <c:pt idx="10">
                  <c:v>3720.8743709999999</c:v>
                </c:pt>
                <c:pt idx="11">
                  <c:v>820.82387500000004</c:v>
                </c:pt>
                <c:pt idx="12">
                  <c:v>1320.2435539999999</c:v>
                </c:pt>
                <c:pt idx="13">
                  <c:v>76.180812000000003</c:v>
                </c:pt>
                <c:pt idx="14">
                  <c:v>5102.0803814799992</c:v>
                </c:pt>
                <c:pt idx="15">
                  <c:v>208.220854</c:v>
                </c:pt>
                <c:pt idx="16">
                  <c:v>80.988770000000002</c:v>
                </c:pt>
                <c:pt idx="17">
                  <c:v>0.129</c:v>
                </c:pt>
                <c:pt idx="18">
                  <c:v>27540.06831147</c:v>
                </c:pt>
                <c:pt idx="19">
                  <c:v>131.07449099999999</c:v>
                </c:pt>
                <c:pt idx="20">
                  <c:v>87.013908999999998</c:v>
                </c:pt>
                <c:pt idx="21">
                  <c:v>33.089429000000003</c:v>
                </c:pt>
                <c:pt idx="22">
                  <c:v>2182.322169</c:v>
                </c:pt>
                <c:pt idx="23">
                  <c:v>11271.262036</c:v>
                </c:pt>
                <c:pt idx="24">
                  <c:v>7536.0723264500002</c:v>
                </c:pt>
                <c:pt idx="25">
                  <c:v>14045.178448999999</c:v>
                </c:pt>
                <c:pt idx="26">
                  <c:v>32238.600439939997</c:v>
                </c:pt>
                <c:pt idx="27">
                  <c:v>794.24406899999997</c:v>
                </c:pt>
                <c:pt idx="28">
                  <c:v>64478.743536109927</c:v>
                </c:pt>
                <c:pt idx="29">
                  <c:v>577.26826600000004</c:v>
                </c:pt>
                <c:pt idx="30">
                  <c:v>2884.8574920000001</c:v>
                </c:pt>
                <c:pt idx="31">
                  <c:v>3623.5520080000001</c:v>
                </c:pt>
                <c:pt idx="32">
                  <c:v>3965.8921380000002</c:v>
                </c:pt>
                <c:pt idx="33">
                  <c:v>3299.7337723000001</c:v>
                </c:pt>
                <c:pt idx="34">
                  <c:v>92.150627</c:v>
                </c:pt>
                <c:pt idx="35">
                  <c:v>16.711136</c:v>
                </c:pt>
                <c:pt idx="36">
                  <c:v>1493.1529829999999</c:v>
                </c:pt>
                <c:pt idx="37">
                  <c:v>281.20891899999998</c:v>
                </c:pt>
                <c:pt idx="38">
                  <c:v>822.57089900000005</c:v>
                </c:pt>
                <c:pt idx="39">
                  <c:v>6585.4746045300008</c:v>
                </c:pt>
                <c:pt idx="40">
                  <c:v>870.83202000000006</c:v>
                </c:pt>
                <c:pt idx="41">
                  <c:v>2138.5888960000002</c:v>
                </c:pt>
                <c:pt idx="42">
                  <c:v>1419.4875500000001</c:v>
                </c:pt>
                <c:pt idx="43">
                  <c:v>10841.281314</c:v>
                </c:pt>
                <c:pt idx="44">
                  <c:v>6748.3841659999998</c:v>
                </c:pt>
                <c:pt idx="45">
                  <c:v>874.75775699999997</c:v>
                </c:pt>
                <c:pt idx="46">
                  <c:v>519.75325399999997</c:v>
                </c:pt>
                <c:pt idx="47">
                  <c:v>10268.361181</c:v>
                </c:pt>
                <c:pt idx="48">
                  <c:v>5643.254183</c:v>
                </c:pt>
                <c:pt idx="49">
                  <c:v>6250.4919392399997</c:v>
                </c:pt>
                <c:pt idx="50">
                  <c:v>103.931389</c:v>
                </c:pt>
                <c:pt idx="51">
                  <c:v>136.56200000000001</c:v>
                </c:pt>
                <c:pt idx="52">
                  <c:v>147.55000000000001</c:v>
                </c:pt>
                <c:pt idx="53">
                  <c:v>4664.9343630000003</c:v>
                </c:pt>
                <c:pt idx="54">
                  <c:v>633.22846700000002</c:v>
                </c:pt>
                <c:pt idx="55">
                  <c:v>7559.1215771000006</c:v>
                </c:pt>
                <c:pt idx="56">
                  <c:v>10691.360771</c:v>
                </c:pt>
                <c:pt idx="57">
                  <c:v>2093.7780849999999</c:v>
                </c:pt>
                <c:pt idx="58">
                  <c:v>3076.0686900000001</c:v>
                </c:pt>
                <c:pt idx="59">
                  <c:v>127.71730100000001</c:v>
                </c:pt>
                <c:pt idx="60">
                  <c:v>402.56149725</c:v>
                </c:pt>
                <c:pt idx="61">
                  <c:v>4144.1563829999996</c:v>
                </c:pt>
                <c:pt idx="62">
                  <c:v>249.73788200000001</c:v>
                </c:pt>
              </c:numCache>
            </c:numRef>
          </c:xVal>
          <c:yVal>
            <c:numRef>
              <c:f>Sheet1!$C$2:$C$64</c:f>
              <c:numCache>
                <c:formatCode>General</c:formatCode>
                <c:ptCount val="63"/>
                <c:pt idx="0">
                  <c:v>2472</c:v>
                </c:pt>
                <c:pt idx="1">
                  <c:v>3752</c:v>
                </c:pt>
                <c:pt idx="2">
                  <c:v>2174</c:v>
                </c:pt>
                <c:pt idx="3">
                  <c:v>1216</c:v>
                </c:pt>
                <c:pt idx="4">
                  <c:v>2214</c:v>
                </c:pt>
                <c:pt idx="5">
                  <c:v>3512</c:v>
                </c:pt>
                <c:pt idx="6">
                  <c:v>2162</c:v>
                </c:pt>
                <c:pt idx="7">
                  <c:v>2346</c:v>
                </c:pt>
                <c:pt idx="8">
                  <c:v>3769</c:v>
                </c:pt>
                <c:pt idx="9">
                  <c:v>2693</c:v>
                </c:pt>
                <c:pt idx="10">
                  <c:v>2395</c:v>
                </c:pt>
                <c:pt idx="11">
                  <c:v>2154</c:v>
                </c:pt>
                <c:pt idx="12">
                  <c:v>2673</c:v>
                </c:pt>
                <c:pt idx="13">
                  <c:v>1252</c:v>
                </c:pt>
                <c:pt idx="14">
                  <c:v>3612</c:v>
                </c:pt>
                <c:pt idx="15">
                  <c:v>1988</c:v>
                </c:pt>
                <c:pt idx="16">
                  <c:v>1824</c:v>
                </c:pt>
                <c:pt idx="17">
                  <c:v>1200</c:v>
                </c:pt>
                <c:pt idx="18">
                  <c:v>3504</c:v>
                </c:pt>
                <c:pt idx="19">
                  <c:v>2134</c:v>
                </c:pt>
                <c:pt idx="20">
                  <c:v>1760</c:v>
                </c:pt>
                <c:pt idx="21">
                  <c:v>1121</c:v>
                </c:pt>
                <c:pt idx="22">
                  <c:v>2198</c:v>
                </c:pt>
                <c:pt idx="23">
                  <c:v>1810</c:v>
                </c:pt>
                <c:pt idx="24">
                  <c:v>2755</c:v>
                </c:pt>
                <c:pt idx="25">
                  <c:v>3923</c:v>
                </c:pt>
                <c:pt idx="26">
                  <c:v>4113</c:v>
                </c:pt>
                <c:pt idx="27">
                  <c:v>2088</c:v>
                </c:pt>
                <c:pt idx="28">
                  <c:v>4840</c:v>
                </c:pt>
                <c:pt idx="29">
                  <c:v>1598</c:v>
                </c:pt>
                <c:pt idx="30">
                  <c:v>2175</c:v>
                </c:pt>
                <c:pt idx="31">
                  <c:v>2192</c:v>
                </c:pt>
                <c:pt idx="32">
                  <c:v>2670</c:v>
                </c:pt>
                <c:pt idx="33">
                  <c:v>2642</c:v>
                </c:pt>
                <c:pt idx="34">
                  <c:v>1587</c:v>
                </c:pt>
                <c:pt idx="35">
                  <c:v>987</c:v>
                </c:pt>
                <c:pt idx="36">
                  <c:v>2499</c:v>
                </c:pt>
                <c:pt idx="37">
                  <c:v>1437</c:v>
                </c:pt>
                <c:pt idx="38">
                  <c:v>1468</c:v>
                </c:pt>
                <c:pt idx="39">
                  <c:v>2430</c:v>
                </c:pt>
                <c:pt idx="40">
                  <c:v>2816</c:v>
                </c:pt>
                <c:pt idx="41">
                  <c:v>1583</c:v>
                </c:pt>
                <c:pt idx="42">
                  <c:v>2215</c:v>
                </c:pt>
                <c:pt idx="43">
                  <c:v>2331</c:v>
                </c:pt>
                <c:pt idx="44">
                  <c:v>1979</c:v>
                </c:pt>
                <c:pt idx="45">
                  <c:v>1954</c:v>
                </c:pt>
                <c:pt idx="46">
                  <c:v>1837</c:v>
                </c:pt>
                <c:pt idx="47">
                  <c:v>1784</c:v>
                </c:pt>
                <c:pt idx="48">
                  <c:v>1619</c:v>
                </c:pt>
                <c:pt idx="49">
                  <c:v>3053</c:v>
                </c:pt>
                <c:pt idx="50">
                  <c:v>1673</c:v>
                </c:pt>
                <c:pt idx="51">
                  <c:v>1913</c:v>
                </c:pt>
                <c:pt idx="52">
                  <c:v>1178</c:v>
                </c:pt>
                <c:pt idx="53">
                  <c:v>2796</c:v>
                </c:pt>
                <c:pt idx="54">
                  <c:v>2469</c:v>
                </c:pt>
                <c:pt idx="55">
                  <c:v>2238</c:v>
                </c:pt>
                <c:pt idx="56">
                  <c:v>1635</c:v>
                </c:pt>
                <c:pt idx="57">
                  <c:v>2596</c:v>
                </c:pt>
                <c:pt idx="58">
                  <c:v>2098</c:v>
                </c:pt>
                <c:pt idx="59">
                  <c:v>1571</c:v>
                </c:pt>
                <c:pt idx="60">
                  <c:v>2205</c:v>
                </c:pt>
                <c:pt idx="61">
                  <c:v>2378</c:v>
                </c:pt>
                <c:pt idx="62">
                  <c:v>1386</c:v>
                </c:pt>
              </c:numCache>
            </c:numRef>
          </c:yVal>
          <c:bubbleSize>
            <c:numRef>
              <c:f>Sheet1!$D$2:$D$64</c:f>
              <c:numCache>
                <c:formatCode>_(* #,##0_);_(* \(#,##0\);_(* "-"??_);_(@_)</c:formatCode>
                <c:ptCount val="63"/>
                <c:pt idx="0">
                  <c:v>354573487</c:v>
                </c:pt>
                <c:pt idx="1">
                  <c:v>32780058483</c:v>
                </c:pt>
                <c:pt idx="2">
                  <c:v>4365421954.8575001</c:v>
                </c:pt>
                <c:pt idx="3">
                  <c:v>20413412</c:v>
                </c:pt>
                <c:pt idx="4">
                  <c:v>78160539</c:v>
                </c:pt>
                <c:pt idx="5">
                  <c:v>12718482959</c:v>
                </c:pt>
                <c:pt idx="6">
                  <c:v>870163527</c:v>
                </c:pt>
                <c:pt idx="7">
                  <c:v>2206100489</c:v>
                </c:pt>
                <c:pt idx="8">
                  <c:v>26681746720.34</c:v>
                </c:pt>
                <c:pt idx="9">
                  <c:v>6576262597</c:v>
                </c:pt>
                <c:pt idx="10">
                  <c:v>3720874371</c:v>
                </c:pt>
                <c:pt idx="11">
                  <c:v>820823875</c:v>
                </c:pt>
                <c:pt idx="12">
                  <c:v>1320243554</c:v>
                </c:pt>
                <c:pt idx="13">
                  <c:v>76180812</c:v>
                </c:pt>
                <c:pt idx="14">
                  <c:v>5102080381.4799995</c:v>
                </c:pt>
                <c:pt idx="15">
                  <c:v>208220854</c:v>
                </c:pt>
                <c:pt idx="16">
                  <c:v>80988770</c:v>
                </c:pt>
                <c:pt idx="17">
                  <c:v>129000</c:v>
                </c:pt>
                <c:pt idx="18">
                  <c:v>27540068311.470001</c:v>
                </c:pt>
                <c:pt idx="19">
                  <c:v>131074491</c:v>
                </c:pt>
                <c:pt idx="20">
                  <c:v>87013909</c:v>
                </c:pt>
                <c:pt idx="21">
                  <c:v>33089429</c:v>
                </c:pt>
                <c:pt idx="22">
                  <c:v>2182322169</c:v>
                </c:pt>
                <c:pt idx="23">
                  <c:v>11271262036</c:v>
                </c:pt>
                <c:pt idx="24">
                  <c:v>7536072326.4499998</c:v>
                </c:pt>
                <c:pt idx="25">
                  <c:v>14045178449</c:v>
                </c:pt>
                <c:pt idx="26">
                  <c:v>32238600439.939999</c:v>
                </c:pt>
                <c:pt idx="27">
                  <c:v>794244069</c:v>
                </c:pt>
                <c:pt idx="28">
                  <c:v>64478743536.109924</c:v>
                </c:pt>
                <c:pt idx="29">
                  <c:v>577268266</c:v>
                </c:pt>
                <c:pt idx="30">
                  <c:v>2884857492</c:v>
                </c:pt>
                <c:pt idx="31">
                  <c:v>3623552008</c:v>
                </c:pt>
                <c:pt idx="32">
                  <c:v>3965892138</c:v>
                </c:pt>
                <c:pt idx="33">
                  <c:v>3299733772.3000002</c:v>
                </c:pt>
                <c:pt idx="34">
                  <c:v>92150627</c:v>
                </c:pt>
                <c:pt idx="35">
                  <c:v>16711136</c:v>
                </c:pt>
                <c:pt idx="36">
                  <c:v>1493152983</c:v>
                </c:pt>
                <c:pt idx="37">
                  <c:v>281208919</c:v>
                </c:pt>
                <c:pt idx="38">
                  <c:v>822570899</c:v>
                </c:pt>
                <c:pt idx="39">
                  <c:v>6585474604.5300007</c:v>
                </c:pt>
                <c:pt idx="40">
                  <c:v>870832020</c:v>
                </c:pt>
                <c:pt idx="41">
                  <c:v>2138588896</c:v>
                </c:pt>
                <c:pt idx="42">
                  <c:v>1419487550</c:v>
                </c:pt>
                <c:pt idx="43">
                  <c:v>10841281314</c:v>
                </c:pt>
                <c:pt idx="44">
                  <c:v>6748384166</c:v>
                </c:pt>
                <c:pt idx="45">
                  <c:v>874757757</c:v>
                </c:pt>
                <c:pt idx="46">
                  <c:v>519753254</c:v>
                </c:pt>
                <c:pt idx="47">
                  <c:v>10268361181</c:v>
                </c:pt>
                <c:pt idx="48">
                  <c:v>5643254183</c:v>
                </c:pt>
                <c:pt idx="49">
                  <c:v>6250491939.2399998</c:v>
                </c:pt>
                <c:pt idx="50">
                  <c:v>103931389</c:v>
                </c:pt>
                <c:pt idx="51">
                  <c:v>136562000</c:v>
                </c:pt>
                <c:pt idx="52">
                  <c:v>147550000</c:v>
                </c:pt>
                <c:pt idx="53">
                  <c:v>4664934363</c:v>
                </c:pt>
                <c:pt idx="54">
                  <c:v>633228467</c:v>
                </c:pt>
                <c:pt idx="55">
                  <c:v>7559121577.1000004</c:v>
                </c:pt>
                <c:pt idx="56">
                  <c:v>10691360771</c:v>
                </c:pt>
                <c:pt idx="57">
                  <c:v>2093778085</c:v>
                </c:pt>
                <c:pt idx="58">
                  <c:v>3076068690</c:v>
                </c:pt>
                <c:pt idx="59">
                  <c:v>127717301</c:v>
                </c:pt>
                <c:pt idx="60">
                  <c:v>402561497.25</c:v>
                </c:pt>
                <c:pt idx="61">
                  <c:v>4144156383</c:v>
                </c:pt>
                <c:pt idx="62">
                  <c:v>249737882</c:v>
                </c:pt>
              </c:numCache>
            </c:numRef>
          </c:bubbleSize>
          <c:bubble3D val="0"/>
          <c:extLst>
            <c:ext xmlns:c16="http://schemas.microsoft.com/office/drawing/2014/chart" uri="{C3380CC4-5D6E-409C-BE32-E72D297353CC}">
              <c16:uniqueId val="{0000000E-ABE9-45D7-86D4-C84FA8287B86}"/>
            </c:ext>
          </c:extLst>
        </c:ser>
        <c:dLbls>
          <c:showLegendKey val="0"/>
          <c:showVal val="0"/>
          <c:showCatName val="0"/>
          <c:showSerName val="0"/>
          <c:showPercent val="0"/>
          <c:showBubbleSize val="0"/>
        </c:dLbls>
        <c:bubbleScale val="100"/>
        <c:showNegBubbles val="0"/>
        <c:axId val="435339408"/>
        <c:axId val="435342544"/>
      </c:bubbleChart>
      <c:valAx>
        <c:axId val="435339408"/>
        <c:scaling>
          <c:logBase val="10"/>
          <c:orientation val="minMax"/>
          <c:max val="150000"/>
          <c:min val="100"/>
        </c:scaling>
        <c:delete val="0"/>
        <c:axPos val="b"/>
        <c:numFmt formatCode="_(* #,##0_);_(* \(#,##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5342544"/>
        <c:crosses val="autoZero"/>
        <c:crossBetween val="midCat"/>
      </c:valAx>
      <c:valAx>
        <c:axId val="435342544"/>
        <c:scaling>
          <c:orientation val="minMax"/>
          <c:min val="1000"/>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5339408"/>
        <c:crosses val="autoZero"/>
        <c:crossBetween val="midCat"/>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FF7063-43B5-4970-8E4C-3598C32501ED}" type="datetimeFigureOut">
              <a:rPr lang="en-US" smtClean="0"/>
              <a:t>5/18/2018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AB3394-A118-4574-B989-B885B5DCA88E}" type="slidenum">
              <a:rPr lang="en-US" smtClean="0"/>
              <a:t>‹#›</a:t>
            </a:fld>
            <a:endParaRPr lang="en-US"/>
          </a:p>
        </p:txBody>
      </p:sp>
    </p:spTree>
    <p:extLst>
      <p:ext uri="{BB962C8B-B14F-4D97-AF65-F5344CB8AC3E}">
        <p14:creationId xmlns:p14="http://schemas.microsoft.com/office/powerpoint/2010/main" val="1969175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B01C08-2C70-4A44-9692-9A9F5237AF0F}" type="datetimeFigureOut">
              <a:rPr lang="en-US" smtClean="0"/>
              <a:t>5/18/2018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44BCCE-40D7-48DF-9C7B-ED55503EB8FB}" type="slidenum">
              <a:rPr lang="en-US" smtClean="0"/>
              <a:t>‹#›</a:t>
            </a:fld>
            <a:endParaRPr lang="en-US"/>
          </a:p>
        </p:txBody>
      </p:sp>
    </p:spTree>
    <p:extLst>
      <p:ext uri="{BB962C8B-B14F-4D97-AF65-F5344CB8AC3E}">
        <p14:creationId xmlns:p14="http://schemas.microsoft.com/office/powerpoint/2010/main" val="4007264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sz="1600" dirty="0">
              <a:cs typeface="Times"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D683033E-EC0C-453B-B425-BA228C5CBF63}" type="slidenum">
              <a:rPr lang="en-US" smtClean="0"/>
              <a:pPr>
                <a:defRPr/>
              </a:pPr>
              <a:t>1</a:t>
            </a:fld>
            <a:endParaRPr lang="en-US" dirty="0"/>
          </a:p>
        </p:txBody>
      </p:sp>
    </p:spTree>
    <p:extLst>
      <p:ext uri="{BB962C8B-B14F-4D97-AF65-F5344CB8AC3E}">
        <p14:creationId xmlns:p14="http://schemas.microsoft.com/office/powerpoint/2010/main" val="2455456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44BCCE-40D7-48DF-9C7B-ED55503EB8FB}" type="slidenum">
              <a:rPr lang="en-US" smtClean="0"/>
              <a:t>3</a:t>
            </a:fld>
            <a:endParaRPr lang="en-US"/>
          </a:p>
        </p:txBody>
      </p:sp>
    </p:spTree>
    <p:extLst>
      <p:ext uri="{BB962C8B-B14F-4D97-AF65-F5344CB8AC3E}">
        <p14:creationId xmlns:p14="http://schemas.microsoft.com/office/powerpoint/2010/main" val="4269968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There are 328 IZs and 21 </a:t>
            </a:r>
            <a:r>
              <a:rPr lang="en-US" sz="1200" i="1" kern="1200" dirty="0">
                <a:solidFill>
                  <a:schemeClr val="tx1"/>
                </a:solidFill>
                <a:effectLst/>
                <a:latin typeface="+mn-lt"/>
                <a:ea typeface="+mn-ea"/>
                <a:cs typeface="+mn-cs"/>
              </a:rPr>
              <a:t>border</a:t>
            </a:r>
            <a:r>
              <a:rPr lang="en-US" sz="1200" kern="1200" dirty="0">
                <a:solidFill>
                  <a:schemeClr val="tx1"/>
                </a:solidFill>
                <a:effectLst/>
                <a:latin typeface="+mn-lt"/>
                <a:ea typeface="+mn-ea"/>
                <a:cs typeface="+mn-cs"/>
              </a:rPr>
              <a:t> economic zones and 16 </a:t>
            </a:r>
            <a:r>
              <a:rPr lang="en-US" sz="1200" i="1" kern="1200" dirty="0">
                <a:solidFill>
                  <a:schemeClr val="tx1"/>
                </a:solidFill>
                <a:effectLst/>
                <a:latin typeface="+mn-lt"/>
                <a:ea typeface="+mn-ea"/>
                <a:cs typeface="+mn-cs"/>
              </a:rPr>
              <a:t>costal</a:t>
            </a:r>
            <a:r>
              <a:rPr lang="en-US" sz="1200" kern="1200" dirty="0">
                <a:solidFill>
                  <a:schemeClr val="tx1"/>
                </a:solidFill>
                <a:effectLst/>
                <a:latin typeface="+mn-lt"/>
                <a:ea typeface="+mn-ea"/>
                <a:cs typeface="+mn-cs"/>
              </a:rPr>
              <a:t> economic zones by now (and some additional emerging forms of industrial and economic zones and high tech parks</a:t>
            </a:r>
            <a:endParaRPr lang="en-US" dirty="0"/>
          </a:p>
        </p:txBody>
      </p:sp>
      <p:sp>
        <p:nvSpPr>
          <p:cNvPr id="4" name="Slide Number Placeholder 3"/>
          <p:cNvSpPr>
            <a:spLocks noGrp="1"/>
          </p:cNvSpPr>
          <p:nvPr>
            <p:ph type="sldNum" sz="quarter" idx="10"/>
          </p:nvPr>
        </p:nvSpPr>
        <p:spPr/>
        <p:txBody>
          <a:bodyPr/>
          <a:lstStyle/>
          <a:p>
            <a:fld id="{7844BCCE-40D7-48DF-9C7B-ED55503EB8FB}" type="slidenum">
              <a:rPr lang="en-US" smtClean="0"/>
              <a:t>4</a:t>
            </a:fld>
            <a:endParaRPr lang="en-US"/>
          </a:p>
        </p:txBody>
      </p:sp>
    </p:spTree>
    <p:extLst>
      <p:ext uri="{BB962C8B-B14F-4D97-AF65-F5344CB8AC3E}">
        <p14:creationId xmlns:p14="http://schemas.microsoft.com/office/powerpoint/2010/main" val="612133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Empahsize</a:t>
            </a:r>
            <a:r>
              <a:rPr lang="en-US" dirty="0"/>
              <a:t> the importance of foundation</a:t>
            </a:r>
          </a:p>
        </p:txBody>
      </p:sp>
      <p:sp>
        <p:nvSpPr>
          <p:cNvPr id="4" name="Slide Number Placeholder 3"/>
          <p:cNvSpPr>
            <a:spLocks noGrp="1"/>
          </p:cNvSpPr>
          <p:nvPr>
            <p:ph type="sldNum" sz="quarter" idx="10"/>
          </p:nvPr>
        </p:nvSpPr>
        <p:spPr/>
        <p:txBody>
          <a:bodyPr/>
          <a:lstStyle/>
          <a:p>
            <a:fld id="{7844BCCE-40D7-48DF-9C7B-ED55503EB8FB}" type="slidenum">
              <a:rPr lang="en-US" smtClean="0"/>
              <a:t>5</a:t>
            </a:fld>
            <a:endParaRPr lang="en-US"/>
          </a:p>
        </p:txBody>
      </p:sp>
    </p:spTree>
    <p:extLst>
      <p:ext uri="{BB962C8B-B14F-4D97-AF65-F5344CB8AC3E}">
        <p14:creationId xmlns:p14="http://schemas.microsoft.com/office/powerpoint/2010/main" val="269059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385610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375393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Dark Blue Title Slide">
    <p:spTree>
      <p:nvGrpSpPr>
        <p:cNvPr id="1" name=""/>
        <p:cNvGrpSpPr/>
        <p:nvPr/>
      </p:nvGrpSpPr>
      <p:grpSpPr>
        <a:xfrm>
          <a:off x="0" y="0"/>
          <a:ext cx="0" cy="0"/>
          <a:chOff x="0" y="0"/>
          <a:chExt cx="0" cy="0"/>
        </a:xfrm>
      </p:grpSpPr>
      <p:sp>
        <p:nvSpPr>
          <p:cNvPr id="5" name="Rectangle 4"/>
          <p:cNvSpPr>
            <a:spLocks noChangeArrowheads="1"/>
          </p:cNvSpPr>
          <p:nvPr/>
        </p:nvSpPr>
        <p:spPr bwMode="auto">
          <a:xfrm flipV="1">
            <a:off x="0" y="0"/>
            <a:ext cx="9144000" cy="4479925"/>
          </a:xfrm>
          <a:prstGeom prst="rect">
            <a:avLst/>
          </a:prstGeom>
          <a:solidFill>
            <a:srgbClr val="002060"/>
          </a:solidFill>
          <a:ln>
            <a:noFill/>
          </a:ln>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 name="Rectangle 5"/>
          <p:cNvSpPr>
            <a:spLocks noChangeArrowheads="1"/>
          </p:cNvSpPr>
          <p:nvPr/>
        </p:nvSpPr>
        <p:spPr bwMode="auto">
          <a:xfrm>
            <a:off x="0" y="4310146"/>
            <a:ext cx="9144000" cy="176213"/>
          </a:xfrm>
          <a:prstGeom prst="rect">
            <a:avLst/>
          </a:prstGeom>
          <a:solidFill>
            <a:srgbClr val="00B0F0"/>
          </a:solidFill>
          <a:ln w="9525">
            <a:noFill/>
            <a:round/>
            <a:headEnd/>
            <a:tailEnd/>
          </a:ln>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solidFill>
                <a:schemeClr val="bg1"/>
              </a:solidFill>
            </a:endParaRPr>
          </a:p>
        </p:txBody>
      </p:sp>
      <p:sp>
        <p:nvSpPr>
          <p:cNvPr id="330" name="Title 329"/>
          <p:cNvSpPr>
            <a:spLocks noGrp="1"/>
          </p:cNvSpPr>
          <p:nvPr>
            <p:ph type="title"/>
          </p:nvPr>
        </p:nvSpPr>
        <p:spPr>
          <a:xfrm>
            <a:off x="901055" y="1189789"/>
            <a:ext cx="7039470" cy="1822161"/>
          </a:xfrm>
        </p:spPr>
        <p:txBody>
          <a:bodyPr anchor="b"/>
          <a:lstStyle>
            <a:lvl1pPr>
              <a:lnSpc>
                <a:spcPct val="100000"/>
              </a:lnSpc>
              <a:spcBef>
                <a:spcPts val="0"/>
              </a:spcBef>
              <a:defRPr sz="3600" b="1" baseline="0">
                <a:solidFill>
                  <a:schemeClr val="bg1"/>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901055" y="2991918"/>
            <a:ext cx="7026799" cy="1211048"/>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9" name="Text Placeholder 331"/>
          <p:cNvSpPr>
            <a:spLocks noGrp="1"/>
          </p:cNvSpPr>
          <p:nvPr>
            <p:ph type="body" sz="quarter" idx="14"/>
          </p:nvPr>
        </p:nvSpPr>
        <p:spPr>
          <a:xfrm>
            <a:off x="5682073" y="4699001"/>
            <a:ext cx="2821170" cy="1393637"/>
          </a:xfrm>
        </p:spPr>
        <p:txBody>
          <a:bodyPr anchor="b"/>
          <a:lstStyle>
            <a:lvl1pPr algn="r">
              <a:lnSpc>
                <a:spcPct val="100000"/>
              </a:lnSpc>
              <a:defRPr sz="1400" b="0" i="0" baseline="0">
                <a:solidFill>
                  <a:schemeClr val="tx1"/>
                </a:solidFill>
                <a:latin typeface="+mn-lt"/>
                <a:cs typeface="Arial"/>
              </a:defRPr>
            </a:lvl1pPr>
            <a:lvl2pPr algn="r">
              <a:defRPr sz="1400" b="0" i="0">
                <a:latin typeface="+mn-l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8" name="Rectangle 1028"/>
          <p:cNvSpPr>
            <a:spLocks noGrp="1" noChangeArrowheads="1"/>
          </p:cNvSpPr>
          <p:nvPr>
            <p:ph type="dt" sz="half" idx="15"/>
          </p:nvPr>
        </p:nvSpPr>
        <p:spPr>
          <a:xfrm>
            <a:off x="5716588" y="6116638"/>
            <a:ext cx="2719387" cy="306387"/>
          </a:xfrm>
        </p:spPr>
        <p:txBody>
          <a:bodyPr rIns="0" anchor="ctr"/>
          <a:lstStyle>
            <a:lvl1pPr algn="r">
              <a:defRPr b="0" i="0">
                <a:solidFill>
                  <a:schemeClr val="tx1"/>
                </a:solidFill>
                <a:latin typeface="Arial"/>
                <a:cs typeface="Arial"/>
              </a:defRPr>
            </a:lvl1pPr>
          </a:lstStyle>
          <a:p>
            <a:pPr>
              <a:defRPr/>
            </a:pPr>
            <a:endParaRPr lang="en-US"/>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311" y="5605938"/>
            <a:ext cx="3656523" cy="798313"/>
          </a:xfrm>
          <a:prstGeom prst="rect">
            <a:avLst/>
          </a:prstGeom>
        </p:spPr>
      </p:pic>
    </p:spTree>
    <p:extLst>
      <p:ext uri="{BB962C8B-B14F-4D97-AF65-F5344CB8AC3E}">
        <p14:creationId xmlns:p14="http://schemas.microsoft.com/office/powerpoint/2010/main" val="2815094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pPr fontAlgn="auto">
              <a:spcBef>
                <a:spcPts val="0"/>
              </a:spcBef>
              <a:spcAft>
                <a:spcPts val="0"/>
              </a:spcAft>
            </a:pPr>
            <a:endParaRPr lang="en-US" sz="1800" b="0">
              <a:solidFill>
                <a:srgbClr val="021F43"/>
              </a:solidFill>
              <a:latin typeface="Arial"/>
              <a:ea typeface="+mn-ea"/>
            </a:endParaRPr>
          </a:p>
        </p:txBody>
      </p:sp>
      <p:sp>
        <p:nvSpPr>
          <p:cNvPr id="5"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pPr fontAlgn="auto">
              <a:spcBef>
                <a:spcPts val="0"/>
              </a:spcBef>
              <a:spcAft>
                <a:spcPts val="0"/>
              </a:spcAft>
            </a:pPr>
            <a:endParaRPr lang="en-US" sz="1800" b="0">
              <a:solidFill>
                <a:srgbClr val="021F43"/>
              </a:solidFill>
              <a:latin typeface="Arial"/>
              <a:ea typeface="+mn-ea"/>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10"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1"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2"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3"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4"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5"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6"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7"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8"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9"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0"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1"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2"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3"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7"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8"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2"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6"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7"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8"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9"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0"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1"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5"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2"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3"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4"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p:cNvSpPr>
            <a:spLocks noGrp="1"/>
          </p:cNvSpPr>
          <p:nvPr>
            <p:ph type="ftr" sz="quarter" idx="11"/>
          </p:nvPr>
        </p:nvSpPr>
        <p:spPr/>
        <p:txBody>
          <a:bodyPr/>
          <a:lstStyle>
            <a:lvl1pPr>
              <a:defRPr/>
            </a:lvl1pPr>
          </a:lstStyle>
          <a:p>
            <a:pPr>
              <a:defRPr/>
            </a:pPr>
            <a:endParaRPr lang="en-US">
              <a:solidFill>
                <a:srgbClr val="000000">
                  <a:lumMod val="65000"/>
                  <a:lumOff val="35000"/>
                </a:srgbClr>
              </a:solidFill>
            </a:endParaRPr>
          </a:p>
        </p:txBody>
      </p:sp>
      <p:sp>
        <p:nvSpPr>
          <p:cNvPr id="64" name="Slide Number Placeholder 9"/>
          <p:cNvSpPr>
            <a:spLocks noGrp="1"/>
          </p:cNvSpPr>
          <p:nvPr>
            <p:ph type="sldNum" sz="quarter" idx="12"/>
          </p:nvPr>
        </p:nvSpPr>
        <p:spPr/>
        <p:txBody>
          <a:bodyPr/>
          <a:lstStyle>
            <a:lvl1pPr>
              <a:defRPr/>
            </a:lvl1pPr>
          </a:lstStyle>
          <a:p>
            <a:fld id="{EE5EAC86-B20B-4647-A102-088E9ED1066F}" type="slidenum">
              <a:rPr lang="en-US"/>
              <a:pPr/>
              <a:t>‹#›</a:t>
            </a:fld>
            <a:endParaRPr lang="en-US"/>
          </a:p>
        </p:txBody>
      </p:sp>
    </p:spTree>
    <p:extLst>
      <p:ext uri="{BB962C8B-B14F-4D97-AF65-F5344CB8AC3E}">
        <p14:creationId xmlns:p14="http://schemas.microsoft.com/office/powerpoint/2010/main" val="2591155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786859"/>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2" name="Title 1"/>
          <p:cNvSpPr>
            <a:spLocks noGrp="1"/>
          </p:cNvSpPr>
          <p:nvPr>
            <p:ph type="title"/>
          </p:nvPr>
        </p:nvSpPr>
        <p:spPr>
          <a:xfrm>
            <a:off x="356934" y="301627"/>
            <a:ext cx="8462029" cy="358774"/>
          </a:xfrm>
        </p:spPr>
        <p:txBody>
          <a:bodyPr anchor="b"/>
          <a:lstStyle>
            <a:lvl1pPr>
              <a:defRPr sz="2200" b="0" i="0">
                <a:solidFill>
                  <a:schemeClr val="tx1"/>
                </a:solidFill>
              </a:defRPr>
            </a:lvl1pPr>
          </a:lstStyle>
          <a:p>
            <a:r>
              <a:rPr lang="en-US" dirty="0"/>
              <a:t>Click to edit Master title style</a:t>
            </a:r>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a:p>
            <a:pPr lvl="1"/>
            <a:r>
              <a:rPr lang="en-US"/>
              <a:t>Second level</a:t>
            </a:r>
          </a:p>
          <a:p>
            <a:pPr lvl="2"/>
            <a:r>
              <a:rPr lang="en-US"/>
              <a:t>Third level</a:t>
            </a:r>
          </a:p>
        </p:txBody>
      </p:sp>
      <p:sp>
        <p:nvSpPr>
          <p:cNvPr id="5" name="Footer Placeholder 5"/>
          <p:cNvSpPr>
            <a:spLocks noGrp="1"/>
          </p:cNvSpPr>
          <p:nvPr>
            <p:ph type="ftr" sz="quarter" idx="14"/>
          </p:nvPr>
        </p:nvSpPr>
        <p:spPr/>
        <p:txBody>
          <a:bodyPr/>
          <a:lstStyle>
            <a:lvl1pPr>
              <a:defRPr/>
            </a:lvl1pPr>
          </a:lstStyle>
          <a:p>
            <a:pPr>
              <a:defRPr/>
            </a:pPr>
            <a:endParaRPr lang="en-US"/>
          </a:p>
        </p:txBody>
      </p:sp>
      <p:sp>
        <p:nvSpPr>
          <p:cNvPr id="6" name="Slide Number Placeholder 7"/>
          <p:cNvSpPr>
            <a:spLocks noGrp="1"/>
          </p:cNvSpPr>
          <p:nvPr>
            <p:ph type="sldNum" sz="quarter" idx="15"/>
          </p:nvPr>
        </p:nvSpPr>
        <p:spPr/>
        <p:txBody>
          <a:bodyPr/>
          <a:lstStyle>
            <a:lvl1pPr>
              <a:defRPr smtClean="0"/>
            </a:lvl1pPr>
          </a:lstStyle>
          <a:p>
            <a:pPr>
              <a:defRPr/>
            </a:pPr>
            <a:fld id="{7C505A8E-F6FA-4478-92C9-D27F96A6F72C}" type="slidenum">
              <a:rPr lang="en-US"/>
              <a:pPr>
                <a:defRPr/>
              </a:pPr>
              <a:t>‹#›</a:t>
            </a:fld>
            <a:endParaRPr lang="en-US"/>
          </a:p>
        </p:txBody>
      </p:sp>
    </p:spTree>
    <p:extLst>
      <p:ext uri="{BB962C8B-B14F-4D97-AF65-F5344CB8AC3E}">
        <p14:creationId xmlns:p14="http://schemas.microsoft.com/office/powerpoint/2010/main" val="1885720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3285037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13"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401052" y="312821"/>
            <a:ext cx="8333873" cy="582550"/>
          </a:xfrm>
        </p:spPr>
        <p:txBody>
          <a:bodyPr>
            <a:normAutofit/>
          </a:bodyPr>
          <a:lstStyle>
            <a:lvl1pPr>
              <a:defRPr sz="2800">
                <a:latin typeface="+mn-lt"/>
              </a:defRPr>
            </a:lvl1pPr>
          </a:lstStyle>
          <a:p>
            <a:r>
              <a:rPr lang="en-US" dirty="0"/>
              <a:t>Click to edit Master title style</a:t>
            </a:r>
          </a:p>
        </p:txBody>
      </p:sp>
      <p:sp>
        <p:nvSpPr>
          <p:cNvPr id="3" name="Content Placeholder 2"/>
          <p:cNvSpPr>
            <a:spLocks noGrp="1"/>
          </p:cNvSpPr>
          <p:nvPr>
            <p:ph idx="1"/>
          </p:nvPr>
        </p:nvSpPr>
        <p:spPr>
          <a:xfrm>
            <a:off x="401052" y="1211179"/>
            <a:ext cx="8333873" cy="4965784"/>
          </a:xfrm>
        </p:spPr>
        <p:txBody>
          <a:bodyPr/>
          <a:lstStyle>
            <a:lvl1pPr>
              <a:defRPr sz="2200" b="0">
                <a:latin typeface="+mj-lt"/>
              </a:defRPr>
            </a:lvl1pPr>
            <a:lvl2pPr marL="685800" indent="-228600">
              <a:buFont typeface="Calibri Light" panose="020F0302020204030204" pitchFamily="34" charset="0"/>
              <a:buChar char="-"/>
              <a:defRPr sz="2000" b="0">
                <a:latin typeface="+mj-lt"/>
              </a:defRPr>
            </a:lvl2pPr>
            <a:lvl3pPr>
              <a:defRPr b="0">
                <a:latin typeface="+mj-lt"/>
              </a:defRPr>
            </a:lvl3pPr>
            <a:lvl4pPr>
              <a:defRPr b="0">
                <a:latin typeface="+mj-lt"/>
              </a:defRPr>
            </a:lvl4pPr>
            <a:lvl5pPr>
              <a:defRPr b="0">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01052" y="6356351"/>
            <a:ext cx="2057400" cy="365125"/>
          </a:xfrm>
        </p:spPr>
        <p:txBody>
          <a:bodyPr/>
          <a:lstStyle>
            <a:lvl1pPr algn="l">
              <a:defRPr/>
            </a:lvl1pPr>
          </a:lstStyle>
          <a:p>
            <a:fld id="{1CA42AA7-CAED-4D1B-B571-11EB514AF64F}" type="slidenum">
              <a:rPr lang="en-US" smtClean="0"/>
              <a:pPr/>
              <a:t>‹#›</a:t>
            </a:fld>
            <a:endParaRPr lang="en-US"/>
          </a:p>
        </p:txBody>
      </p:sp>
      <p:sp>
        <p:nvSpPr>
          <p:cNvPr id="7" name="Rectangle 6"/>
          <p:cNvSpPr/>
          <p:nvPr userDrawn="1"/>
        </p:nvSpPr>
        <p:spPr bwMode="auto">
          <a:xfrm>
            <a:off x="0" y="895371"/>
            <a:ext cx="9144000" cy="162962"/>
          </a:xfrm>
          <a:prstGeom prst="rect">
            <a:avLst/>
          </a:prstGeom>
          <a:solidFill>
            <a:srgbClr val="01B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a:ln>
                <a:noFill/>
              </a:ln>
              <a:solidFill>
                <a:schemeClr val="tx1"/>
              </a:solidFill>
              <a:effectLst/>
              <a:latin typeface="Trebuchet MS" pitchFamily="34" charset="0"/>
              <a:cs typeface="Times New Roman" pitchFamily="18" charset="0"/>
            </a:endParaRPr>
          </a:p>
        </p:txBody>
      </p:sp>
      <p:pic>
        <p:nvPicPr>
          <p:cNvPr id="8" name="Picture 7"/>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6914147" y="6304568"/>
            <a:ext cx="1820778" cy="416907"/>
          </a:xfrm>
          <a:prstGeom prst="rect">
            <a:avLst/>
          </a:prstGeom>
        </p:spPr>
      </p:pic>
    </p:spTree>
    <p:extLst>
      <p:ext uri="{BB962C8B-B14F-4D97-AF65-F5344CB8AC3E}">
        <p14:creationId xmlns:p14="http://schemas.microsoft.com/office/powerpoint/2010/main" val="1243635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19619780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24541158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ection">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313" y="3509379"/>
            <a:ext cx="7886700" cy="1325563"/>
          </a:xfrm>
        </p:spPr>
        <p:txBody>
          <a:bodyPr>
            <a:normAutofit/>
          </a:bodyPr>
          <a:lstStyle>
            <a:lvl1pPr>
              <a:defRPr sz="4000" b="1">
                <a:solidFill>
                  <a:schemeClr val="bg1"/>
                </a:solidFill>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6" name="Rectangle 5"/>
          <p:cNvSpPr/>
          <p:nvPr userDrawn="1"/>
        </p:nvSpPr>
        <p:spPr bwMode="auto">
          <a:xfrm>
            <a:off x="0" y="4753461"/>
            <a:ext cx="9144000" cy="162962"/>
          </a:xfrm>
          <a:prstGeom prst="rect">
            <a:avLst/>
          </a:prstGeom>
          <a:solidFill>
            <a:srgbClr val="01B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a:ln>
                <a:noFill/>
              </a:ln>
              <a:solidFill>
                <a:schemeClr val="tx1"/>
              </a:solidFill>
              <a:effectLst/>
              <a:latin typeface="Trebuchet MS" pitchFamily="34" charset="0"/>
              <a:cs typeface="Times New Roman" pitchFamily="18" charset="0"/>
            </a:endParaRPr>
          </a:p>
        </p:txBody>
      </p:sp>
    </p:spTree>
    <p:extLst>
      <p:ext uri="{BB962C8B-B14F-4D97-AF65-F5344CB8AC3E}">
        <p14:creationId xmlns:p14="http://schemas.microsoft.com/office/powerpoint/2010/main" val="2001135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914147" y="6304568"/>
            <a:ext cx="1820778" cy="416907"/>
          </a:xfrm>
          <a:prstGeom prst="rect">
            <a:avLst/>
          </a:prstGeom>
        </p:spPr>
      </p:pic>
      <p:sp>
        <p:nvSpPr>
          <p:cNvPr id="6" name="Slide Number Placeholder 5"/>
          <p:cNvSpPr txBox="1">
            <a:spLocks/>
          </p:cNvSpPr>
          <p:nvPr userDrawn="1"/>
        </p:nvSpPr>
        <p:spPr>
          <a:xfrm>
            <a:off x="401052"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CA42AA7-CAED-4D1B-B571-11EB514AF64F}" type="slidenum">
              <a:rPr lang="en-US" smtClean="0"/>
              <a:pPr/>
              <a:t>‹#›</a:t>
            </a:fld>
            <a:endParaRPr lang="en-US"/>
          </a:p>
        </p:txBody>
      </p:sp>
    </p:spTree>
    <p:extLst>
      <p:ext uri="{BB962C8B-B14F-4D97-AF65-F5344CB8AC3E}">
        <p14:creationId xmlns:p14="http://schemas.microsoft.com/office/powerpoint/2010/main" val="3578874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25508237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66"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401052" y="312821"/>
            <a:ext cx="8333873" cy="582550"/>
          </a:xfrm>
        </p:spPr>
        <p:txBody>
          <a:bodyPr>
            <a:normAutofit/>
          </a:bodyPr>
          <a:lstStyle>
            <a:lvl1pPr>
              <a:defRPr sz="2800">
                <a:latin typeface="+mn-lt"/>
              </a:defRPr>
            </a:lvl1pPr>
          </a:lstStyle>
          <a:p>
            <a:r>
              <a:rPr lang="en-US" dirty="0"/>
              <a:t>Click to edit Master title style</a:t>
            </a:r>
          </a:p>
        </p:txBody>
      </p:sp>
      <p:sp>
        <p:nvSpPr>
          <p:cNvPr id="3" name="Content Placeholder 2"/>
          <p:cNvSpPr>
            <a:spLocks noGrp="1"/>
          </p:cNvSpPr>
          <p:nvPr>
            <p:ph idx="1"/>
          </p:nvPr>
        </p:nvSpPr>
        <p:spPr>
          <a:xfrm>
            <a:off x="401052" y="1211179"/>
            <a:ext cx="8333873" cy="4965784"/>
          </a:xfrm>
        </p:spPr>
        <p:txBody>
          <a:bodyPr/>
          <a:lstStyle>
            <a:lvl1pPr>
              <a:defRPr sz="2200" b="0">
                <a:latin typeface="+mj-lt"/>
              </a:defRPr>
            </a:lvl1pPr>
            <a:lvl2pPr marL="685800" indent="-228600">
              <a:buFont typeface="Calibri Light" panose="020F0302020204030204" pitchFamily="34" charset="0"/>
              <a:buChar char="-"/>
              <a:defRPr sz="2000" b="0">
                <a:latin typeface="+mj-lt"/>
              </a:defRPr>
            </a:lvl2pPr>
            <a:lvl3pPr>
              <a:defRPr b="0">
                <a:latin typeface="+mj-lt"/>
              </a:defRPr>
            </a:lvl3pPr>
            <a:lvl4pPr>
              <a:defRPr b="0">
                <a:latin typeface="+mj-lt"/>
              </a:defRPr>
            </a:lvl4pPr>
            <a:lvl5pPr>
              <a:defRPr b="0">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01052" y="6356351"/>
            <a:ext cx="2057400" cy="365125"/>
          </a:xfrm>
        </p:spPr>
        <p:txBody>
          <a:bodyPr/>
          <a:lstStyle>
            <a:lvl1pPr algn="l">
              <a:defRPr/>
            </a:lvl1pPr>
          </a:lstStyle>
          <a:p>
            <a:fld id="{1CA42AA7-CAED-4D1B-B571-11EB514AF64F}" type="slidenum">
              <a:rPr lang="en-US" smtClean="0"/>
              <a:pPr/>
              <a:t>‹#›</a:t>
            </a:fld>
            <a:endParaRPr lang="en-US"/>
          </a:p>
        </p:txBody>
      </p:sp>
      <p:sp>
        <p:nvSpPr>
          <p:cNvPr id="7" name="Rectangle 6"/>
          <p:cNvSpPr/>
          <p:nvPr userDrawn="1"/>
        </p:nvSpPr>
        <p:spPr bwMode="auto">
          <a:xfrm>
            <a:off x="0" y="895371"/>
            <a:ext cx="9144000" cy="162962"/>
          </a:xfrm>
          <a:prstGeom prst="rect">
            <a:avLst/>
          </a:prstGeom>
          <a:solidFill>
            <a:srgbClr val="01B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a:ln>
                <a:noFill/>
              </a:ln>
              <a:solidFill>
                <a:schemeClr val="tx1"/>
              </a:solidFill>
              <a:effectLst/>
              <a:latin typeface="Trebuchet MS" pitchFamily="34" charset="0"/>
              <a:cs typeface="Times New Roman" pitchFamily="18" charset="0"/>
            </a:endParaRPr>
          </a:p>
        </p:txBody>
      </p:sp>
      <p:pic>
        <p:nvPicPr>
          <p:cNvPr id="8" name="Picture 7"/>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6914147" y="6304568"/>
            <a:ext cx="1820778" cy="416907"/>
          </a:xfrm>
          <a:prstGeom prst="rect">
            <a:avLst/>
          </a:prstGeom>
        </p:spPr>
      </p:pic>
    </p:spTree>
    <p:extLst>
      <p:ext uri="{BB962C8B-B14F-4D97-AF65-F5344CB8AC3E}">
        <p14:creationId xmlns:p14="http://schemas.microsoft.com/office/powerpoint/2010/main" val="33470707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31935366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38726911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9462365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42344896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Dark Blue Title Slide">
    <p:spTree>
      <p:nvGrpSpPr>
        <p:cNvPr id="1" name=""/>
        <p:cNvGrpSpPr/>
        <p:nvPr/>
      </p:nvGrpSpPr>
      <p:grpSpPr>
        <a:xfrm>
          <a:off x="0" y="0"/>
          <a:ext cx="0" cy="0"/>
          <a:chOff x="0" y="0"/>
          <a:chExt cx="0" cy="0"/>
        </a:xfrm>
      </p:grpSpPr>
      <p:sp>
        <p:nvSpPr>
          <p:cNvPr id="5" name="Rectangle 4"/>
          <p:cNvSpPr>
            <a:spLocks noChangeArrowheads="1"/>
          </p:cNvSpPr>
          <p:nvPr/>
        </p:nvSpPr>
        <p:spPr bwMode="auto">
          <a:xfrm flipV="1">
            <a:off x="0" y="0"/>
            <a:ext cx="9144000" cy="4479925"/>
          </a:xfrm>
          <a:prstGeom prst="rect">
            <a:avLst/>
          </a:prstGeom>
          <a:solidFill>
            <a:srgbClr val="002060"/>
          </a:solidFill>
          <a:ln>
            <a:noFill/>
          </a:ln>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 name="Rectangle 5"/>
          <p:cNvSpPr>
            <a:spLocks noChangeArrowheads="1"/>
          </p:cNvSpPr>
          <p:nvPr/>
        </p:nvSpPr>
        <p:spPr bwMode="auto">
          <a:xfrm>
            <a:off x="0" y="4310146"/>
            <a:ext cx="9144000" cy="176213"/>
          </a:xfrm>
          <a:prstGeom prst="rect">
            <a:avLst/>
          </a:prstGeom>
          <a:solidFill>
            <a:srgbClr val="00B0F0"/>
          </a:solidFill>
          <a:ln w="9525">
            <a:noFill/>
            <a:round/>
            <a:headEnd/>
            <a:tailEnd/>
          </a:ln>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solidFill>
                <a:schemeClr val="bg1"/>
              </a:solidFill>
            </a:endParaRPr>
          </a:p>
        </p:txBody>
      </p:sp>
      <p:sp>
        <p:nvSpPr>
          <p:cNvPr id="330" name="Title 329"/>
          <p:cNvSpPr>
            <a:spLocks noGrp="1"/>
          </p:cNvSpPr>
          <p:nvPr>
            <p:ph type="title"/>
          </p:nvPr>
        </p:nvSpPr>
        <p:spPr>
          <a:xfrm>
            <a:off x="901055" y="1189789"/>
            <a:ext cx="7039470" cy="1822161"/>
          </a:xfrm>
        </p:spPr>
        <p:txBody>
          <a:bodyPr anchor="b"/>
          <a:lstStyle>
            <a:lvl1pPr>
              <a:lnSpc>
                <a:spcPct val="100000"/>
              </a:lnSpc>
              <a:spcBef>
                <a:spcPts val="0"/>
              </a:spcBef>
              <a:defRPr sz="3600" b="1" baseline="0">
                <a:solidFill>
                  <a:schemeClr val="bg1"/>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901055" y="2991918"/>
            <a:ext cx="7026799" cy="1211048"/>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9" name="Text Placeholder 331"/>
          <p:cNvSpPr>
            <a:spLocks noGrp="1"/>
          </p:cNvSpPr>
          <p:nvPr>
            <p:ph type="body" sz="quarter" idx="14"/>
          </p:nvPr>
        </p:nvSpPr>
        <p:spPr>
          <a:xfrm>
            <a:off x="5682073" y="4699001"/>
            <a:ext cx="2821170" cy="1393637"/>
          </a:xfrm>
        </p:spPr>
        <p:txBody>
          <a:bodyPr anchor="b"/>
          <a:lstStyle>
            <a:lvl1pPr algn="r">
              <a:lnSpc>
                <a:spcPct val="100000"/>
              </a:lnSpc>
              <a:defRPr sz="1400" b="0" i="0" baseline="0">
                <a:solidFill>
                  <a:schemeClr val="tx1"/>
                </a:solidFill>
                <a:latin typeface="+mn-lt"/>
                <a:cs typeface="Arial"/>
              </a:defRPr>
            </a:lvl1pPr>
            <a:lvl2pPr algn="r">
              <a:defRPr sz="1400" b="0" i="0">
                <a:latin typeface="+mn-l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8" name="Rectangle 1028"/>
          <p:cNvSpPr>
            <a:spLocks noGrp="1" noChangeArrowheads="1"/>
          </p:cNvSpPr>
          <p:nvPr>
            <p:ph type="dt" sz="half" idx="15"/>
          </p:nvPr>
        </p:nvSpPr>
        <p:spPr>
          <a:xfrm>
            <a:off x="5716588" y="6116638"/>
            <a:ext cx="2719387" cy="306387"/>
          </a:xfrm>
        </p:spPr>
        <p:txBody>
          <a:bodyPr rIns="0" anchor="ctr"/>
          <a:lstStyle>
            <a:lvl1pPr algn="r">
              <a:defRPr b="0" i="0">
                <a:solidFill>
                  <a:schemeClr val="tx1"/>
                </a:solidFill>
                <a:latin typeface="Arial"/>
                <a:cs typeface="Arial"/>
              </a:defRPr>
            </a:lvl1pPr>
          </a:lstStyle>
          <a:p>
            <a:pPr>
              <a:defRPr/>
            </a:pPr>
            <a:endParaRPr lang="en-US"/>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311" y="5605938"/>
            <a:ext cx="3656523" cy="798313"/>
          </a:xfrm>
          <a:prstGeom prst="rect">
            <a:avLst/>
          </a:prstGeom>
        </p:spPr>
      </p:pic>
    </p:spTree>
    <p:extLst>
      <p:ext uri="{BB962C8B-B14F-4D97-AF65-F5344CB8AC3E}">
        <p14:creationId xmlns:p14="http://schemas.microsoft.com/office/powerpoint/2010/main" val="2091741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pPr fontAlgn="auto">
              <a:spcBef>
                <a:spcPts val="0"/>
              </a:spcBef>
              <a:spcAft>
                <a:spcPts val="0"/>
              </a:spcAft>
            </a:pPr>
            <a:endParaRPr lang="en-US" sz="1800" b="0">
              <a:solidFill>
                <a:srgbClr val="021F43"/>
              </a:solidFill>
              <a:latin typeface="Arial"/>
              <a:ea typeface="+mn-ea"/>
            </a:endParaRPr>
          </a:p>
        </p:txBody>
      </p:sp>
      <p:sp>
        <p:nvSpPr>
          <p:cNvPr id="5"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pPr fontAlgn="auto">
              <a:spcBef>
                <a:spcPts val="0"/>
              </a:spcBef>
              <a:spcAft>
                <a:spcPts val="0"/>
              </a:spcAft>
            </a:pPr>
            <a:endParaRPr lang="en-US" sz="1800" b="0">
              <a:solidFill>
                <a:srgbClr val="021F43"/>
              </a:solidFill>
              <a:latin typeface="Arial"/>
              <a:ea typeface="+mn-ea"/>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10"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1"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2"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3"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4"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5"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6"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7"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8"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19"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0"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1"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2"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3"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7"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8"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2"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6"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7"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8"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39"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0"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1"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5"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2"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3"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4"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fontAlgn="auto">
              <a:spcBef>
                <a:spcPts val="0"/>
              </a:spcBef>
              <a:spcAft>
                <a:spcPts val="0"/>
              </a:spcAft>
            </a:pPr>
            <a:endParaRPr lang="en-US" sz="1800" b="0">
              <a:solidFill>
                <a:srgbClr val="021F43"/>
              </a:solidFill>
              <a:latin typeface="Arial"/>
              <a:ea typeface="+mn-ea"/>
            </a:endParaRPr>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fontAlgn="auto">
              <a:spcBef>
                <a:spcPct val="50000"/>
              </a:spcBef>
              <a:spcAft>
                <a:spcPts val="0"/>
              </a:spcAft>
              <a:buFontTx/>
              <a:buChar char="•"/>
            </a:pPr>
            <a:endParaRPr lang="en-US" sz="1300" b="0">
              <a:solidFill>
                <a:srgbClr val="021F43"/>
              </a:solidFill>
              <a:latin typeface="Arial"/>
              <a:ea typeface="+mn-ea"/>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p:cNvSpPr>
            <a:spLocks noGrp="1"/>
          </p:cNvSpPr>
          <p:nvPr>
            <p:ph type="ftr" sz="quarter" idx="11"/>
          </p:nvPr>
        </p:nvSpPr>
        <p:spPr/>
        <p:txBody>
          <a:bodyPr/>
          <a:lstStyle>
            <a:lvl1pPr>
              <a:defRPr/>
            </a:lvl1pPr>
          </a:lstStyle>
          <a:p>
            <a:pPr>
              <a:defRPr/>
            </a:pPr>
            <a:endParaRPr lang="en-US">
              <a:solidFill>
                <a:srgbClr val="000000">
                  <a:lumMod val="65000"/>
                  <a:lumOff val="35000"/>
                </a:srgbClr>
              </a:solidFill>
            </a:endParaRPr>
          </a:p>
        </p:txBody>
      </p:sp>
      <p:sp>
        <p:nvSpPr>
          <p:cNvPr id="64" name="Slide Number Placeholder 9"/>
          <p:cNvSpPr>
            <a:spLocks noGrp="1"/>
          </p:cNvSpPr>
          <p:nvPr>
            <p:ph type="sldNum" sz="quarter" idx="12"/>
          </p:nvPr>
        </p:nvSpPr>
        <p:spPr/>
        <p:txBody>
          <a:bodyPr/>
          <a:lstStyle>
            <a:lvl1pPr>
              <a:defRPr/>
            </a:lvl1pPr>
          </a:lstStyle>
          <a:p>
            <a:fld id="{EE5EAC86-B20B-4647-A102-088E9ED1066F}" type="slidenum">
              <a:rPr lang="en-US"/>
              <a:pPr/>
              <a:t>‹#›</a:t>
            </a:fld>
            <a:endParaRPr lang="en-US"/>
          </a:p>
        </p:txBody>
      </p:sp>
    </p:spTree>
    <p:extLst>
      <p:ext uri="{BB962C8B-B14F-4D97-AF65-F5344CB8AC3E}">
        <p14:creationId xmlns:p14="http://schemas.microsoft.com/office/powerpoint/2010/main" val="34001002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786859"/>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2" name="Title 1"/>
          <p:cNvSpPr>
            <a:spLocks noGrp="1"/>
          </p:cNvSpPr>
          <p:nvPr>
            <p:ph type="title"/>
          </p:nvPr>
        </p:nvSpPr>
        <p:spPr>
          <a:xfrm>
            <a:off x="356934" y="301627"/>
            <a:ext cx="8462029" cy="358774"/>
          </a:xfrm>
        </p:spPr>
        <p:txBody>
          <a:bodyPr anchor="b"/>
          <a:lstStyle>
            <a:lvl1pPr>
              <a:defRPr sz="2200" b="0" i="0">
                <a:solidFill>
                  <a:schemeClr val="tx1"/>
                </a:solidFill>
              </a:defRPr>
            </a:lvl1pPr>
          </a:lstStyle>
          <a:p>
            <a:r>
              <a:rPr lang="en-US" dirty="0"/>
              <a:t>Click to edit Master title style</a:t>
            </a:r>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a:p>
            <a:pPr lvl="1"/>
            <a:r>
              <a:rPr lang="en-US"/>
              <a:t>Second level</a:t>
            </a:r>
          </a:p>
          <a:p>
            <a:pPr lvl="2"/>
            <a:r>
              <a:rPr lang="en-US"/>
              <a:t>Third level</a:t>
            </a:r>
          </a:p>
        </p:txBody>
      </p:sp>
      <p:sp>
        <p:nvSpPr>
          <p:cNvPr id="5" name="Footer Placeholder 5"/>
          <p:cNvSpPr>
            <a:spLocks noGrp="1"/>
          </p:cNvSpPr>
          <p:nvPr>
            <p:ph type="ftr" sz="quarter" idx="14"/>
          </p:nvPr>
        </p:nvSpPr>
        <p:spPr/>
        <p:txBody>
          <a:bodyPr/>
          <a:lstStyle>
            <a:lvl1pPr>
              <a:defRPr/>
            </a:lvl1pPr>
          </a:lstStyle>
          <a:p>
            <a:pPr>
              <a:defRPr/>
            </a:pPr>
            <a:endParaRPr lang="en-US"/>
          </a:p>
        </p:txBody>
      </p:sp>
      <p:sp>
        <p:nvSpPr>
          <p:cNvPr id="6" name="Slide Number Placeholder 7"/>
          <p:cNvSpPr>
            <a:spLocks noGrp="1"/>
          </p:cNvSpPr>
          <p:nvPr>
            <p:ph type="sldNum" sz="quarter" idx="15"/>
          </p:nvPr>
        </p:nvSpPr>
        <p:spPr/>
        <p:txBody>
          <a:bodyPr/>
          <a:lstStyle>
            <a:lvl1pPr>
              <a:defRPr smtClean="0"/>
            </a:lvl1pPr>
          </a:lstStyle>
          <a:p>
            <a:pPr>
              <a:defRPr/>
            </a:pPr>
            <a:fld id="{7C505A8E-F6FA-4478-92C9-D27F96A6F72C}" type="slidenum">
              <a:rPr lang="en-US"/>
              <a:pPr>
                <a:defRPr/>
              </a:pPr>
              <a:t>‹#›</a:t>
            </a:fld>
            <a:endParaRPr lang="en-US"/>
          </a:p>
        </p:txBody>
      </p:sp>
    </p:spTree>
    <p:extLst>
      <p:ext uri="{BB962C8B-B14F-4D97-AF65-F5344CB8AC3E}">
        <p14:creationId xmlns:p14="http://schemas.microsoft.com/office/powerpoint/2010/main" val="17878170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295402"/>
            <a:ext cx="8229600" cy="4830763"/>
          </a:xfrm>
          <a:prstGeom prst="rect">
            <a:avLst/>
          </a:prstGeom>
        </p:spPr>
        <p:txBody>
          <a:bodyPr/>
          <a:lstStyle>
            <a:lvl1pPr marL="0" indent="4397">
              <a:buNone/>
              <a:defRPr sz="2215"/>
            </a:lvl1pPr>
            <a:lvl2pPr marL="246191" indent="-246191">
              <a:buClr>
                <a:schemeClr val="accent1"/>
              </a:buClr>
              <a:buSzPct val="100000"/>
              <a:buFont typeface="Arial" pitchFamily="34" charset="0"/>
              <a:buChar char="■"/>
              <a:defRPr sz="2215"/>
            </a:lvl2pPr>
            <a:lvl3pPr marL="492382" indent="-246191">
              <a:defRPr sz="2215"/>
            </a:lvl3pPr>
            <a:lvl4pPr>
              <a:defRPr sz="1662"/>
            </a:lvl4pPr>
            <a:lvl5pPr>
              <a:defRPr sz="1662"/>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10"/>
          <p:cNvSpPr>
            <a:spLocks noGrp="1"/>
          </p:cNvSpPr>
          <p:nvPr>
            <p:ph type="body" sz="quarter" idx="13"/>
          </p:nvPr>
        </p:nvSpPr>
        <p:spPr>
          <a:xfrm>
            <a:off x="-304800" y="630040"/>
            <a:ext cx="7467600" cy="512961"/>
          </a:xfrm>
          <a:prstGeom prst="rect">
            <a:avLst/>
          </a:prstGeom>
        </p:spPr>
        <p:txBody>
          <a:bodyPr wrap="none" lIns="0" tIns="0" rIns="0" bIns="0" anchor="b">
            <a:noAutofit/>
          </a:bodyPr>
          <a:lstStyle>
            <a:lvl1pPr marL="0" indent="0" algn="r">
              <a:lnSpc>
                <a:spcPts val="3692"/>
              </a:lnSpc>
              <a:spcBef>
                <a:spcPts val="0"/>
              </a:spcBef>
              <a:buNone/>
              <a:defRPr sz="2215" b="1" baseline="0">
                <a:solidFill>
                  <a:schemeClr val="bg1">
                    <a:lumMod val="95000"/>
                  </a:schemeClr>
                </a:solidFill>
                <a:effectLst/>
              </a:defRPr>
            </a:lvl1pPr>
          </a:lstStyle>
          <a:p>
            <a:pPr lvl="0"/>
            <a:r>
              <a:rPr lang="en-US"/>
              <a:t>Click to edit Master text styles</a:t>
            </a:r>
          </a:p>
        </p:txBody>
      </p:sp>
      <p:sp>
        <p:nvSpPr>
          <p:cNvPr id="5" name="Date Placeholder 3"/>
          <p:cNvSpPr>
            <a:spLocks noGrp="1"/>
          </p:cNvSpPr>
          <p:nvPr>
            <p:ph type="dt" sz="half" idx="14"/>
          </p:nvPr>
        </p:nvSpPr>
        <p:spPr>
          <a:xfrm>
            <a:off x="457200" y="6356351"/>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Footer Placeholder 4"/>
          <p:cNvSpPr>
            <a:spLocks noGrp="1"/>
          </p:cNvSpPr>
          <p:nvPr>
            <p:ph type="ftr" sz="quarter" idx="15"/>
          </p:nvPr>
        </p:nvSpPr>
        <p:spPr>
          <a:xfrm>
            <a:off x="422031" y="6492876"/>
            <a:ext cx="3516923" cy="365125"/>
          </a:xfrm>
          <a:prstGeom prst="rect">
            <a:avLst/>
          </a:prstGeom>
        </p:spPr>
        <p:txBody>
          <a:bodyPr/>
          <a:lstStyle>
            <a:lvl1pPr fontAlgn="auto">
              <a:spcBef>
                <a:spcPts val="0"/>
              </a:spcBef>
              <a:spcAft>
                <a:spcPts val="0"/>
              </a:spcAft>
              <a:defRPr smtClean="0">
                <a:latin typeface="+mn-lt"/>
              </a:defRPr>
            </a:lvl1pPr>
          </a:lstStyle>
          <a:p>
            <a:pPr>
              <a:defRPr/>
            </a:pPr>
            <a:endParaRPr lang="en-US" dirty="0"/>
          </a:p>
        </p:txBody>
      </p:sp>
      <p:sp>
        <p:nvSpPr>
          <p:cNvPr id="7" name="Slide Number Placeholder 5"/>
          <p:cNvSpPr>
            <a:spLocks noGrp="1"/>
          </p:cNvSpPr>
          <p:nvPr>
            <p:ph type="sldNum" sz="quarter" idx="16"/>
          </p:nvPr>
        </p:nvSpPr>
        <p:spPr>
          <a:xfrm>
            <a:off x="6553200" y="6492876"/>
            <a:ext cx="2133600" cy="365125"/>
          </a:xfrm>
          <a:prstGeom prst="rect">
            <a:avLst/>
          </a:prstGeom>
        </p:spPr>
        <p:txBody>
          <a:bodyPr/>
          <a:lstStyle>
            <a:lvl1pPr fontAlgn="auto">
              <a:spcBef>
                <a:spcPts val="0"/>
              </a:spcBef>
              <a:spcAft>
                <a:spcPts val="0"/>
              </a:spcAft>
              <a:defRPr smtClean="0">
                <a:latin typeface="+mn-lt"/>
              </a:defRPr>
            </a:lvl1pPr>
          </a:lstStyle>
          <a:p>
            <a:pPr>
              <a:defRPr/>
            </a:pPr>
            <a:fld id="{5AF38F37-9FAA-433F-9ABF-59F0835DCD2A}" type="slidenum">
              <a:rPr lang="en-US"/>
              <a:pPr>
                <a:defRPr/>
              </a:pPr>
              <a:t>‹#›</a:t>
            </a:fld>
            <a:endParaRPr lang="en-US"/>
          </a:p>
        </p:txBody>
      </p:sp>
    </p:spTree>
    <p:extLst>
      <p:ext uri="{BB962C8B-B14F-4D97-AF65-F5344CB8AC3E}">
        <p14:creationId xmlns:p14="http://schemas.microsoft.com/office/powerpoint/2010/main" val="5908058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dirty="0">
              <a:solidFill>
                <a:schemeClr val="bg1"/>
              </a:solidFill>
              <a:latin typeface="+mn-lt"/>
            </a:endParaRPr>
          </a:p>
        </p:txBody>
      </p:sp>
      <p:sp>
        <p:nvSpPr>
          <p:cNvPr id="2" name="Title 1"/>
          <p:cNvSpPr>
            <a:spLocks noGrp="1"/>
          </p:cNvSpPr>
          <p:nvPr>
            <p:ph type="title"/>
          </p:nvPr>
        </p:nvSpPr>
        <p:spPr>
          <a:xfrm>
            <a:off x="356934" y="301626"/>
            <a:ext cx="8462029" cy="756707"/>
          </a:xfrm>
        </p:spPr>
        <p:txBody>
          <a:bodyPr/>
          <a:lstStyle>
            <a:lvl1pPr>
              <a:defRPr sz="2200" b="0" i="0">
                <a:solidFill>
                  <a:schemeClr val="tx1"/>
                </a:solidFill>
                <a:latin typeface="+mn-lt"/>
              </a:defRPr>
            </a:lvl1pPr>
          </a:lstStyle>
          <a:p>
            <a:r>
              <a:rPr lang="en-US" dirty="0"/>
              <a:t>Click to edit Master title style</a:t>
            </a:r>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solidFill>
                  <a:schemeClr val="tx2"/>
                </a:solidFill>
                <a:latin typeface="+mn-lt"/>
              </a:defRPr>
            </a:lvl1pPr>
          </a:lstStyle>
          <a:p>
            <a:pPr lvl="0"/>
            <a:r>
              <a:rPr lang="en-US"/>
              <a:t>Click to edit Master text styles</a:t>
            </a:r>
          </a:p>
        </p:txBody>
      </p:sp>
      <p:sp>
        <p:nvSpPr>
          <p:cNvPr id="5" name="Footer Placeholder 5"/>
          <p:cNvSpPr>
            <a:spLocks noGrp="1"/>
          </p:cNvSpPr>
          <p:nvPr>
            <p:ph type="ftr" sz="quarter" idx="14"/>
          </p:nvPr>
        </p:nvSpPr>
        <p:spPr/>
        <p:txBody>
          <a:bodyPr/>
          <a:lstStyle>
            <a:lvl1pPr>
              <a:defRPr>
                <a:latin typeface="+mn-lt"/>
              </a:defRPr>
            </a:lvl1pPr>
          </a:lstStyle>
          <a:p>
            <a:pPr>
              <a:defRPr/>
            </a:pPr>
            <a:endParaRPr lang="en-US" dirty="0"/>
          </a:p>
        </p:txBody>
      </p:sp>
      <p:sp>
        <p:nvSpPr>
          <p:cNvPr id="6" name="Slide Number Placeholder 7"/>
          <p:cNvSpPr>
            <a:spLocks noGrp="1"/>
          </p:cNvSpPr>
          <p:nvPr>
            <p:ph type="sldNum" sz="quarter" idx="15"/>
          </p:nvPr>
        </p:nvSpPr>
        <p:spPr>
          <a:xfrm>
            <a:off x="8761559" y="6477000"/>
            <a:ext cx="317500" cy="365125"/>
          </a:xfrm>
        </p:spPr>
        <p:txBody>
          <a:bodyPr/>
          <a:lstStyle>
            <a:lvl1pPr>
              <a:defRPr>
                <a:latin typeface="+mn-lt"/>
              </a:defRPr>
            </a:lvl1pPr>
          </a:lstStyle>
          <a:p>
            <a:fld id="{B439F95D-CD6C-461B-AC55-2EEF1AD0C511}" type="slidenum">
              <a:rPr lang="en-US" smtClean="0"/>
              <a:pPr/>
              <a:t>‹#›</a:t>
            </a:fld>
            <a:endParaRPr lang="en-US" dirty="0"/>
          </a:p>
        </p:txBody>
      </p:sp>
    </p:spTree>
    <p:extLst>
      <p:ext uri="{BB962C8B-B14F-4D97-AF65-F5344CB8AC3E}">
        <p14:creationId xmlns:p14="http://schemas.microsoft.com/office/powerpoint/2010/main" val="22051557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5"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0"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4"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8"/>
          <p:cNvSpPr>
            <a:spLocks noGrp="1"/>
          </p:cNvSpPr>
          <p:nvPr>
            <p:ph type="ftr" sz="quarter" idx="11"/>
          </p:nvPr>
        </p:nvSpPr>
        <p:spPr/>
        <p:txBody>
          <a:bodyPr/>
          <a:lstStyle>
            <a:lvl1pPr>
              <a:defRPr/>
            </a:lvl1pPr>
          </a:lstStyle>
          <a:p>
            <a:pPr>
              <a:defRPr/>
            </a:pPr>
            <a:endParaRPr lang="en-US" dirty="0"/>
          </a:p>
        </p:txBody>
      </p:sp>
      <p:sp>
        <p:nvSpPr>
          <p:cNvPr id="64" name="Slide Number Placeholder 9"/>
          <p:cNvSpPr>
            <a:spLocks noGrp="1"/>
          </p:cNvSpPr>
          <p:nvPr>
            <p:ph type="sldNum" sz="quarter" idx="12"/>
          </p:nvPr>
        </p:nvSpPr>
        <p:spPr/>
        <p:txBody>
          <a:bodyPr/>
          <a:lstStyle>
            <a:lvl1pPr>
              <a:defRPr/>
            </a:lvl1pPr>
          </a:lstStyle>
          <a:p>
            <a:fld id="{EE5EAC86-B20B-4647-A102-088E9ED1066F}" type="slidenum">
              <a:rPr lang="en-US"/>
              <a:pPr/>
              <a:t>‹#›</a:t>
            </a:fld>
            <a:endParaRPr lang="en-US" dirty="0"/>
          </a:p>
        </p:txBody>
      </p:sp>
    </p:spTree>
    <p:extLst>
      <p:ext uri="{BB962C8B-B14F-4D97-AF65-F5344CB8AC3E}">
        <p14:creationId xmlns:p14="http://schemas.microsoft.com/office/powerpoint/2010/main" val="150899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5709909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7"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a:t>Click to edit Master text styles</a:t>
            </a:r>
          </a:p>
        </p:txBody>
      </p:sp>
      <p:sp>
        <p:nvSpPr>
          <p:cNvPr id="8" name="Footer Placeholder 1"/>
          <p:cNvSpPr>
            <a:spLocks noGrp="1"/>
          </p:cNvSpPr>
          <p:nvPr>
            <p:ph type="ftr" sz="quarter" idx="15"/>
          </p:nvPr>
        </p:nvSpPr>
        <p:spPr/>
        <p:txBody>
          <a:bodyPr/>
          <a:lstStyle>
            <a:lvl1pPr>
              <a:defRPr/>
            </a:lvl1pPr>
          </a:lstStyle>
          <a:p>
            <a:pPr>
              <a:defRPr/>
            </a:pPr>
            <a:endParaRPr lang="en-US" dirty="0"/>
          </a:p>
        </p:txBody>
      </p:sp>
      <p:sp>
        <p:nvSpPr>
          <p:cNvPr id="9" name="Slide Number Placeholder 2"/>
          <p:cNvSpPr>
            <a:spLocks noGrp="1"/>
          </p:cNvSpPr>
          <p:nvPr>
            <p:ph type="sldNum" sz="quarter" idx="16"/>
          </p:nvPr>
        </p:nvSpPr>
        <p:spPr/>
        <p:txBody>
          <a:bodyPr/>
          <a:lstStyle>
            <a:lvl1pPr>
              <a:defRPr/>
            </a:lvl1pPr>
          </a:lstStyle>
          <a:p>
            <a:fld id="{013A3FB9-6CF3-4796-B987-F64D0C0D620B}" type="slidenum">
              <a:rPr lang="en-US"/>
              <a:pPr/>
              <a:t>‹#›</a:t>
            </a:fld>
            <a:endParaRPr lang="en-US" dirty="0"/>
          </a:p>
        </p:txBody>
      </p:sp>
    </p:spTree>
    <p:extLst>
      <p:ext uri="{BB962C8B-B14F-4D97-AF65-F5344CB8AC3E}">
        <p14:creationId xmlns:p14="http://schemas.microsoft.com/office/powerpoint/2010/main" val="25438828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306742"/>
            <a:ext cx="3010890" cy="5616076"/>
          </a:xfrm>
        </p:spPr>
        <p:txBody>
          <a:bodyPr anchor="ctr"/>
          <a:lstStyle>
            <a:lvl1pPr algn="l">
              <a:defRPr sz="2400" b="0" i="0" cap="all" baseline="0">
                <a:solidFill>
                  <a:schemeClr val="tx1"/>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683000" y="295615"/>
            <a:ext cx="5207000" cy="5592567"/>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p:cNvSpPr>
            <a:spLocks noGrp="1"/>
          </p:cNvSpPr>
          <p:nvPr>
            <p:ph type="sldNum" sz="quarter" idx="10"/>
          </p:nvPr>
        </p:nvSpPr>
        <p:spPr/>
        <p:txBody>
          <a:bodyPr/>
          <a:lstStyle>
            <a:lvl1pPr>
              <a:defRPr/>
            </a:lvl1pPr>
          </a:lstStyle>
          <a:p>
            <a:fld id="{CB17FA85-2D8C-4A9E-B090-22C1A33EFF9F}" type="slidenum">
              <a:rPr lang="en-US"/>
              <a:pPr/>
              <a:t>‹#›</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29419177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p:cNvSpPr>
            <a:spLocks noGrp="1"/>
          </p:cNvSpPr>
          <p:nvPr>
            <p:ph type="sldNum" sz="quarter" idx="10"/>
          </p:nvPr>
        </p:nvSpPr>
        <p:spPr/>
        <p:txBody>
          <a:bodyPr/>
          <a:lstStyle>
            <a:lvl1pPr>
              <a:defRPr/>
            </a:lvl1pPr>
          </a:lstStyle>
          <a:p>
            <a:fld id="{273A0BB2-71B8-415B-9C47-7F78DFDB556E}" type="slidenum">
              <a:rPr lang="en-US"/>
              <a:pPr/>
              <a:t>‹#›</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28886979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lstStyle>
            <a:lvl1pPr>
              <a:defRPr sz="2200" b="0" i="0" cap="none"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a:t>Click to edit Master text styles</a:t>
            </a:r>
          </a:p>
        </p:txBody>
      </p:sp>
      <p:sp>
        <p:nvSpPr>
          <p:cNvPr id="7" name="Slide Number Placeholder 3"/>
          <p:cNvSpPr>
            <a:spLocks noGrp="1"/>
          </p:cNvSpPr>
          <p:nvPr>
            <p:ph type="sldNum" sz="quarter" idx="15"/>
          </p:nvPr>
        </p:nvSpPr>
        <p:spPr/>
        <p:txBody>
          <a:bodyPr/>
          <a:lstStyle>
            <a:lvl1pPr>
              <a:defRPr/>
            </a:lvl1pPr>
          </a:lstStyle>
          <a:p>
            <a:fld id="{FE7028E1-3BC8-4762-A110-A9B22933BF4C}" type="slidenum">
              <a:rPr lang="en-US"/>
              <a:pPr/>
              <a:t>‹#›</a:t>
            </a:fld>
            <a:endParaRPr lang="en-US" dirty="0"/>
          </a:p>
        </p:txBody>
      </p:sp>
      <p:sp>
        <p:nvSpPr>
          <p:cNvPr id="8" name="Footer Placeholder 4"/>
          <p:cNvSpPr>
            <a:spLocks noGrp="1"/>
          </p:cNvSpPr>
          <p:nvPr>
            <p:ph type="ftr" sz="quarter" idx="16"/>
          </p:nvPr>
        </p:nvSpPr>
        <p:spPr/>
        <p:txBody>
          <a:bodyPr/>
          <a:lstStyle>
            <a:lvl1pPr>
              <a:defRPr/>
            </a:lvl1pPr>
          </a:lstStyle>
          <a:p>
            <a:pPr>
              <a:defRPr/>
            </a:pPr>
            <a:endParaRPr lang="en-US" dirty="0"/>
          </a:p>
        </p:txBody>
      </p:sp>
    </p:spTree>
    <p:extLst>
      <p:ext uri="{BB962C8B-B14F-4D97-AF65-F5344CB8AC3E}">
        <p14:creationId xmlns:p14="http://schemas.microsoft.com/office/powerpoint/2010/main" val="19291438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9" name="Slide Number Placeholder 3"/>
          <p:cNvSpPr>
            <a:spLocks noGrp="1"/>
          </p:cNvSpPr>
          <p:nvPr>
            <p:ph type="sldNum" sz="quarter" idx="15"/>
          </p:nvPr>
        </p:nvSpPr>
        <p:spPr/>
        <p:txBody>
          <a:bodyPr/>
          <a:lstStyle>
            <a:lvl1pPr>
              <a:defRPr/>
            </a:lvl1pPr>
          </a:lstStyle>
          <a:p>
            <a:fld id="{AD22E5F7-A7BF-4542-81F0-C0FB45AE2050}" type="slidenum">
              <a:rPr lang="en-US"/>
              <a:pPr/>
              <a:t>‹#›</a:t>
            </a:fld>
            <a:endParaRPr lang="en-US" dirty="0"/>
          </a:p>
        </p:txBody>
      </p:sp>
      <p:sp>
        <p:nvSpPr>
          <p:cNvPr id="10" name="Footer Placeholder 4"/>
          <p:cNvSpPr>
            <a:spLocks noGrp="1"/>
          </p:cNvSpPr>
          <p:nvPr>
            <p:ph type="ftr" sz="quarter" idx="16"/>
          </p:nvPr>
        </p:nvSpPr>
        <p:spPr/>
        <p:txBody>
          <a:bodyPr/>
          <a:lstStyle>
            <a:lvl1pPr>
              <a:defRPr/>
            </a:lvl1pPr>
          </a:lstStyle>
          <a:p>
            <a:pPr>
              <a:defRPr/>
            </a:pPr>
            <a:endParaRPr lang="en-US" dirty="0"/>
          </a:p>
        </p:txBody>
      </p:sp>
    </p:spTree>
    <p:extLst>
      <p:ext uri="{BB962C8B-B14F-4D97-AF65-F5344CB8AC3E}">
        <p14:creationId xmlns:p14="http://schemas.microsoft.com/office/powerpoint/2010/main" val="11721881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p:cNvSpPr>
            <a:spLocks noGrp="1"/>
          </p:cNvSpPr>
          <p:nvPr>
            <p:ph type="sldNum" sz="quarter" idx="10"/>
          </p:nvPr>
        </p:nvSpPr>
        <p:spPr/>
        <p:txBody>
          <a:bodyPr/>
          <a:lstStyle>
            <a:lvl1pPr>
              <a:defRPr/>
            </a:lvl1pPr>
          </a:lstStyle>
          <a:p>
            <a:fld id="{D1DBE971-9CEE-4C37-9492-3C20392D37BA}" type="slidenum">
              <a:rPr lang="en-US"/>
              <a:pPr/>
              <a:t>‹#›</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3976103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Slide Number Placeholder 3"/>
          <p:cNvSpPr>
            <a:spLocks noGrp="1"/>
          </p:cNvSpPr>
          <p:nvPr>
            <p:ph type="sldNum" sz="quarter" idx="10"/>
          </p:nvPr>
        </p:nvSpPr>
        <p:spPr/>
        <p:txBody>
          <a:bodyPr/>
          <a:lstStyle>
            <a:lvl1pPr>
              <a:defRPr/>
            </a:lvl1pPr>
          </a:lstStyle>
          <a:p>
            <a:fld id="{C0169513-C01F-4D97-A173-9909ADED8F33}" type="slidenum">
              <a:rPr lang="en-US"/>
              <a:pPr/>
              <a:t>‹#›</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399660217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7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78"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9"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2"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3"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4"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5"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6"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7"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8"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9"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0"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1"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5"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6"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0"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4"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5"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6"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7"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8"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9"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3"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1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0"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1"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2"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2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2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2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2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2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2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3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dirty="0"/>
              <a:t>Drag picture to placeholder or click icon to add</a:t>
            </a:r>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dirty="0"/>
              <a:t>Drag picture to placeholder or click icon to add</a:t>
            </a:r>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dirty="0"/>
              <a:t>Drag picture to placeholder or click icon to add</a:t>
            </a:r>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dirty="0"/>
              <a:t>Drag picture to placeholder or click icon to add</a:t>
            </a:r>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dirty="0"/>
              <a:t>Drag picture to placeholder or click icon to add</a:t>
            </a:r>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31" name="Footer Placeholder 1"/>
          <p:cNvSpPr>
            <a:spLocks noGrp="1"/>
          </p:cNvSpPr>
          <p:nvPr>
            <p:ph type="ftr" sz="quarter" idx="119"/>
          </p:nvPr>
        </p:nvSpPr>
        <p:spPr/>
        <p:txBody>
          <a:bodyPr/>
          <a:lstStyle>
            <a:lvl1pPr>
              <a:defRPr/>
            </a:lvl1pPr>
          </a:lstStyle>
          <a:p>
            <a:pPr>
              <a:defRPr/>
            </a:pPr>
            <a:endParaRPr lang="en-US" dirty="0"/>
          </a:p>
        </p:txBody>
      </p:sp>
      <p:sp>
        <p:nvSpPr>
          <p:cNvPr id="132" name="Slide Number Placeholder 2"/>
          <p:cNvSpPr>
            <a:spLocks noGrp="1"/>
          </p:cNvSpPr>
          <p:nvPr>
            <p:ph type="sldNum" sz="quarter" idx="120"/>
          </p:nvPr>
        </p:nvSpPr>
        <p:spPr/>
        <p:txBody>
          <a:bodyPr/>
          <a:lstStyle>
            <a:lvl1pPr>
              <a:defRPr/>
            </a:lvl1pPr>
          </a:lstStyle>
          <a:p>
            <a:fld id="{35E4B52A-F307-471F-A98A-62B3739AF063}" type="slidenum">
              <a:rPr lang="en-US"/>
              <a:pPr/>
              <a:t>‹#›</a:t>
            </a:fld>
            <a:endParaRPr lang="en-US" dirty="0"/>
          </a:p>
        </p:txBody>
      </p:sp>
    </p:spTree>
    <p:extLst>
      <p:ext uri="{BB962C8B-B14F-4D97-AF65-F5344CB8AC3E}">
        <p14:creationId xmlns:p14="http://schemas.microsoft.com/office/powerpoint/2010/main" val="20779405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dirty="0"/>
              <a:t>Drag picture to placeholder or click icon to add</a:t>
            </a:r>
          </a:p>
        </p:txBody>
      </p:sp>
      <p:sp>
        <p:nvSpPr>
          <p:cNvPr id="3" name="Title 2"/>
          <p:cNvSpPr>
            <a:spLocks noGrp="1"/>
          </p:cNvSpPr>
          <p:nvPr>
            <p:ph type="title"/>
          </p:nvPr>
        </p:nvSpPr>
        <p:spPr>
          <a:xfrm>
            <a:off x="4946316" y="4064001"/>
            <a:ext cx="3978929" cy="1751263"/>
          </a:xfrm>
        </p:spPr>
        <p:txBody>
          <a:bodyPr/>
          <a:lstStyle>
            <a:lvl1pPr>
              <a:defRPr sz="3000" b="0" i="0">
                <a:solidFill>
                  <a:schemeClr val="tx1"/>
                </a:solidFill>
                <a:effectLst/>
                <a:latin typeface="Arial"/>
                <a:cs typeface="Arial"/>
              </a:defRPr>
            </a:lvl1pPr>
          </a:lstStyle>
          <a:p>
            <a:r>
              <a:rPr lang="en-US"/>
              <a:t>Click to edit Master title style</a:t>
            </a:r>
            <a:endParaRPr lang="en-US" dirty="0"/>
          </a:p>
        </p:txBody>
      </p:sp>
      <p:sp>
        <p:nvSpPr>
          <p:cNvPr id="5" name="Slide Number Placeholder 3"/>
          <p:cNvSpPr>
            <a:spLocks noGrp="1"/>
          </p:cNvSpPr>
          <p:nvPr>
            <p:ph type="sldNum" sz="quarter" idx="11"/>
          </p:nvPr>
        </p:nvSpPr>
        <p:spPr/>
        <p:txBody>
          <a:bodyPr/>
          <a:lstStyle>
            <a:lvl1pPr>
              <a:defRPr/>
            </a:lvl1pPr>
          </a:lstStyle>
          <a:p>
            <a:fld id="{C008C30E-4D13-41F1-874D-38F77C5B4CDA}" type="slidenum">
              <a:rPr lang="en-US"/>
              <a:pPr/>
              <a:t>‹#›</a:t>
            </a:fld>
            <a:endParaRPr lang="en-US" dirty="0"/>
          </a:p>
        </p:txBody>
      </p:sp>
      <p:sp>
        <p:nvSpPr>
          <p:cNvPr id="6" name="Footer Placeholder 4"/>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1338825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5" name="Rectangle 9"/>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dirty="0"/>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dirty="0"/>
              <a:t>Drag picture to placeholder or click icon to add</a:t>
            </a:r>
          </a:p>
        </p:txBody>
      </p:sp>
      <p:sp>
        <p:nvSpPr>
          <p:cNvPr id="3" name="Title 2"/>
          <p:cNvSpPr>
            <a:spLocks noGrp="1"/>
          </p:cNvSpPr>
          <p:nvPr>
            <p:ph type="title"/>
          </p:nvPr>
        </p:nvSpPr>
        <p:spPr>
          <a:xfrm>
            <a:off x="4946316" y="3075216"/>
            <a:ext cx="3978929" cy="1950356"/>
          </a:xfrm>
        </p:spPr>
        <p:txBody>
          <a:bodyPr/>
          <a:lstStyle>
            <a:lvl1pPr>
              <a:defRPr sz="3000" b="0" i="0" baseline="0">
                <a:solidFill>
                  <a:schemeClr val="tx1"/>
                </a:solidFill>
                <a:effectLst/>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07580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322340026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Slide Number Placeholder 3"/>
          <p:cNvSpPr>
            <a:spLocks noGrp="1"/>
          </p:cNvSpPr>
          <p:nvPr>
            <p:ph type="sldNum" sz="quarter" idx="19"/>
          </p:nvPr>
        </p:nvSpPr>
        <p:spPr/>
        <p:txBody>
          <a:bodyPr/>
          <a:lstStyle>
            <a:lvl1pPr>
              <a:defRPr/>
            </a:lvl1pPr>
          </a:lstStyle>
          <a:p>
            <a:fld id="{9B15DD49-3D6F-4F74-B5E9-9EF75E04E877}" type="slidenum">
              <a:rPr lang="en-US"/>
              <a:pPr/>
              <a:t>‹#›</a:t>
            </a:fld>
            <a:endParaRPr lang="en-US" dirty="0"/>
          </a:p>
        </p:txBody>
      </p:sp>
      <p:sp>
        <p:nvSpPr>
          <p:cNvPr id="6" name="Footer Placeholder 4"/>
          <p:cNvSpPr>
            <a:spLocks noGrp="1"/>
          </p:cNvSpPr>
          <p:nvPr>
            <p:ph type="ftr" sz="quarter" idx="20"/>
          </p:nvPr>
        </p:nvSpPr>
        <p:spPr/>
        <p:txBody>
          <a:bodyPr/>
          <a:lstStyle>
            <a:lvl1pPr>
              <a:defRPr/>
            </a:lvl1pPr>
          </a:lstStyle>
          <a:p>
            <a:pPr>
              <a:defRPr/>
            </a:pPr>
            <a:endParaRPr lang="en-US" dirty="0"/>
          </a:p>
        </p:txBody>
      </p:sp>
    </p:spTree>
    <p:extLst>
      <p:ext uri="{BB962C8B-B14F-4D97-AF65-F5344CB8AC3E}">
        <p14:creationId xmlns:p14="http://schemas.microsoft.com/office/powerpoint/2010/main" val="34452740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dirty="0"/>
          </a:p>
        </p:txBody>
      </p:sp>
      <p:sp>
        <p:nvSpPr>
          <p:cNvPr id="6" name="Slide Number Placeholder 3"/>
          <p:cNvSpPr>
            <a:spLocks noGrp="1"/>
          </p:cNvSpPr>
          <p:nvPr>
            <p:ph type="sldNum" sz="quarter" idx="20"/>
          </p:nvPr>
        </p:nvSpPr>
        <p:spPr/>
        <p:txBody>
          <a:bodyPr/>
          <a:lstStyle>
            <a:lvl1pPr>
              <a:defRPr/>
            </a:lvl1pPr>
          </a:lstStyle>
          <a:p>
            <a:fld id="{932CCCDE-FE7F-426E-9ACD-ADDD7D47A0C6}" type="slidenum">
              <a:rPr lang="en-US"/>
              <a:pPr/>
              <a:t>‹#›</a:t>
            </a:fld>
            <a:endParaRPr lang="en-US" dirty="0"/>
          </a:p>
        </p:txBody>
      </p:sp>
      <p:sp>
        <p:nvSpPr>
          <p:cNvPr id="7" name="Footer Placeholder 4"/>
          <p:cNvSpPr>
            <a:spLocks noGrp="1"/>
          </p:cNvSpPr>
          <p:nvPr>
            <p:ph type="ftr" sz="quarter" idx="21"/>
          </p:nvPr>
        </p:nvSpPr>
        <p:spPr/>
        <p:txBody>
          <a:bodyPr/>
          <a:lstStyle>
            <a:lvl1pPr>
              <a:defRPr/>
            </a:lvl1pPr>
          </a:lstStyle>
          <a:p>
            <a:pPr>
              <a:defRPr/>
            </a:pPr>
            <a:endParaRPr lang="en-US" dirty="0"/>
          </a:p>
        </p:txBody>
      </p:sp>
    </p:spTree>
    <p:extLst>
      <p:ext uri="{BB962C8B-B14F-4D97-AF65-F5344CB8AC3E}">
        <p14:creationId xmlns:p14="http://schemas.microsoft.com/office/powerpoint/2010/main" val="22058721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p:cNvSpPr>
            <a:spLocks noGrp="1"/>
          </p:cNvSpPr>
          <p:nvPr>
            <p:ph type="sldNum" sz="quarter" idx="21"/>
          </p:nvPr>
        </p:nvSpPr>
        <p:spPr/>
        <p:txBody>
          <a:bodyPr/>
          <a:lstStyle>
            <a:lvl1pPr>
              <a:defRPr/>
            </a:lvl1pPr>
          </a:lstStyle>
          <a:p>
            <a:fld id="{95EC464B-DB9A-4515-8DA0-B4141BA3F33E}" type="slidenum">
              <a:rPr lang="en-US"/>
              <a:pPr/>
              <a:t>‹#›</a:t>
            </a:fld>
            <a:endParaRPr lang="en-US" dirty="0"/>
          </a:p>
        </p:txBody>
      </p:sp>
      <p:sp>
        <p:nvSpPr>
          <p:cNvPr id="7" name="Footer Placeholder 4"/>
          <p:cNvSpPr>
            <a:spLocks noGrp="1"/>
          </p:cNvSpPr>
          <p:nvPr>
            <p:ph type="ftr" sz="quarter" idx="22"/>
          </p:nvPr>
        </p:nvSpPr>
        <p:spPr/>
        <p:txBody>
          <a:bodyPr/>
          <a:lstStyle>
            <a:lvl1pPr>
              <a:defRPr/>
            </a:lvl1pPr>
          </a:lstStyle>
          <a:p>
            <a:pPr>
              <a:defRPr/>
            </a:pPr>
            <a:endParaRPr lang="en-US" dirty="0"/>
          </a:p>
        </p:txBody>
      </p:sp>
    </p:spTree>
    <p:extLst>
      <p:ext uri="{BB962C8B-B14F-4D97-AF65-F5344CB8AC3E}">
        <p14:creationId xmlns:p14="http://schemas.microsoft.com/office/powerpoint/2010/main" val="39827095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p:cNvSpPr>
            <a:spLocks noGrp="1"/>
          </p:cNvSpPr>
          <p:nvPr>
            <p:ph type="sldNum" sz="quarter" idx="23"/>
          </p:nvPr>
        </p:nvSpPr>
        <p:spPr/>
        <p:txBody>
          <a:bodyPr/>
          <a:lstStyle>
            <a:lvl1pPr>
              <a:defRPr/>
            </a:lvl1pPr>
          </a:lstStyle>
          <a:p>
            <a:fld id="{50C69535-DA8A-4422-BC03-D40CE91FC8B1}" type="slidenum">
              <a:rPr lang="en-US"/>
              <a:pPr/>
              <a:t>‹#›</a:t>
            </a:fld>
            <a:endParaRPr lang="en-US" dirty="0"/>
          </a:p>
        </p:txBody>
      </p:sp>
      <p:sp>
        <p:nvSpPr>
          <p:cNvPr id="10" name="Footer Placeholder 4"/>
          <p:cNvSpPr>
            <a:spLocks noGrp="1"/>
          </p:cNvSpPr>
          <p:nvPr>
            <p:ph type="ftr" sz="quarter" idx="24"/>
          </p:nvPr>
        </p:nvSpPr>
        <p:spPr/>
        <p:txBody>
          <a:bodyPr/>
          <a:lstStyle>
            <a:lvl1pPr>
              <a:defRPr/>
            </a:lvl1pPr>
          </a:lstStyle>
          <a:p>
            <a:pPr>
              <a:defRPr/>
            </a:pPr>
            <a:endParaRPr lang="en-US" dirty="0"/>
          </a:p>
        </p:txBody>
      </p:sp>
    </p:spTree>
    <p:extLst>
      <p:ext uri="{BB962C8B-B14F-4D97-AF65-F5344CB8AC3E}">
        <p14:creationId xmlns:p14="http://schemas.microsoft.com/office/powerpoint/2010/main" val="20856320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8"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3"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4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0"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5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6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dirty="0"/>
          </a:p>
        </p:txBody>
      </p:sp>
      <p:sp>
        <p:nvSpPr>
          <p:cNvPr id="61" name="Rectangle 67"/>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dirty="0">
              <a:solidFill>
                <a:schemeClr val="bg1"/>
              </a:solidFill>
            </a:endParaRPr>
          </a:p>
        </p:txBody>
      </p:sp>
      <p:sp>
        <p:nvSpPr>
          <p:cNvPr id="330" name="Title 329"/>
          <p:cNvSpPr>
            <a:spLocks noGrp="1"/>
          </p:cNvSpPr>
          <p:nvPr>
            <p:ph type="title"/>
          </p:nvPr>
        </p:nvSpPr>
        <p:spPr>
          <a:xfrm>
            <a:off x="865910" y="1306550"/>
            <a:ext cx="7296726" cy="1450437"/>
          </a:xfrm>
        </p:spPr>
        <p:txBody>
          <a:bodyPr/>
          <a:lstStyle>
            <a:lvl1pPr>
              <a:defRPr sz="3800" b="1" cap="none" baseline="0">
                <a:solidFill>
                  <a:schemeClr val="bg2"/>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24916594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lstStyle>
            <a:lvl1pPr>
              <a:defRPr sz="2200" b="0" i="0" baseline="0">
                <a:solidFill>
                  <a:schemeClr val="tx1"/>
                </a:solidFill>
                <a:latin typeface="+mn-lt"/>
                <a:cs typeface="Andes ExtraLight"/>
              </a:defRPr>
            </a:lvl1pPr>
          </a:lstStyle>
          <a:p>
            <a:r>
              <a:rPr lang="en-US"/>
              <a:t>Click to edit Master title style</a:t>
            </a:r>
            <a:endParaRPr lang="en-US" dirty="0"/>
          </a:p>
        </p:txBody>
      </p:sp>
      <p:sp>
        <p:nvSpPr>
          <p:cNvPr id="6" name="Table Placeholder 5"/>
          <p:cNvSpPr>
            <a:spLocks noGrp="1"/>
          </p:cNvSpPr>
          <p:nvPr>
            <p:ph type="tbl" sz="quarter" idx="13"/>
          </p:nvPr>
        </p:nvSpPr>
        <p:spPr>
          <a:xfrm>
            <a:off x="349779" y="968964"/>
            <a:ext cx="8529637" cy="5249906"/>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p:cNvSpPr>
            <a:spLocks noGrp="1"/>
          </p:cNvSpPr>
          <p:nvPr>
            <p:ph type="sldNum" sz="quarter" idx="14"/>
          </p:nvPr>
        </p:nvSpPr>
        <p:spPr/>
        <p:txBody>
          <a:bodyPr/>
          <a:lstStyle>
            <a:lvl1pPr>
              <a:defRPr/>
            </a:lvl1pPr>
          </a:lstStyle>
          <a:p>
            <a:fld id="{744F119B-A136-42A3-B15D-6E27CC2A4742}" type="slidenum">
              <a:rPr lang="en-US"/>
              <a:pPr/>
              <a:t>‹#›</a:t>
            </a:fld>
            <a:endParaRPr lang="en-US" dirty="0"/>
          </a:p>
        </p:txBody>
      </p:sp>
      <p:sp>
        <p:nvSpPr>
          <p:cNvPr id="5" name="Footer Placeholder 4"/>
          <p:cNvSpPr>
            <a:spLocks noGrp="1"/>
          </p:cNvSpPr>
          <p:nvPr>
            <p:ph type="ftr" sz="quarter" idx="15"/>
          </p:nvPr>
        </p:nvSpPr>
        <p:spPr/>
        <p:txBody>
          <a:bodyPr/>
          <a:lstStyle>
            <a:lvl1pPr>
              <a:defRPr/>
            </a:lvl1pPr>
          </a:lstStyle>
          <a:p>
            <a:pPr>
              <a:defRPr/>
            </a:pPr>
            <a:endParaRPr lang="en-US" dirty="0"/>
          </a:p>
        </p:txBody>
      </p:sp>
    </p:spTree>
    <p:extLst>
      <p:ext uri="{BB962C8B-B14F-4D97-AF65-F5344CB8AC3E}">
        <p14:creationId xmlns:p14="http://schemas.microsoft.com/office/powerpoint/2010/main" val="15564713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US" noProof="0" dirty="0" err="1"/>
              <a:t>Titlemaster</a:t>
            </a:r>
            <a:endParaRPr lang="en-US" noProof="0" dirty="0"/>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EF62D93A-3BA0-8848-BFA3-D7046C1B555D}" type="slidenum">
              <a:rPr lang="en-US" smtClean="0"/>
              <a:pPr>
                <a:defRPr/>
              </a:pPr>
              <a:t>‹#›</a:t>
            </a:fld>
            <a:endParaRPr lang="en-US" dirty="0"/>
          </a:p>
        </p:txBody>
      </p:sp>
    </p:spTree>
    <p:extLst>
      <p:ext uri="{BB962C8B-B14F-4D97-AF65-F5344CB8AC3E}">
        <p14:creationId xmlns:p14="http://schemas.microsoft.com/office/powerpoint/2010/main" val="989400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85EFA6-EA45-48D8-B606-9650C97A8C15}" type="slidenum">
              <a:rPr lang="en-US" smtClean="0"/>
              <a:t>‹#›</a:t>
            </a:fld>
            <a:endParaRPr lang="en-US" dirty="0"/>
          </a:p>
        </p:txBody>
      </p:sp>
    </p:spTree>
    <p:extLst>
      <p:ext uri="{BB962C8B-B14F-4D97-AF65-F5344CB8AC3E}">
        <p14:creationId xmlns:p14="http://schemas.microsoft.com/office/powerpoint/2010/main" val="258486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ection">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313" y="3509379"/>
            <a:ext cx="7886700" cy="1325563"/>
          </a:xfrm>
        </p:spPr>
        <p:txBody>
          <a:bodyPr>
            <a:normAutofit/>
          </a:bodyPr>
          <a:lstStyle>
            <a:lvl1pPr>
              <a:defRPr sz="4000" b="1">
                <a:solidFill>
                  <a:schemeClr val="bg1"/>
                </a:solidFill>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6" name="Rectangle 5"/>
          <p:cNvSpPr/>
          <p:nvPr userDrawn="1"/>
        </p:nvSpPr>
        <p:spPr bwMode="auto">
          <a:xfrm>
            <a:off x="0" y="4753461"/>
            <a:ext cx="9144000" cy="162962"/>
          </a:xfrm>
          <a:prstGeom prst="rect">
            <a:avLst/>
          </a:prstGeom>
          <a:solidFill>
            <a:srgbClr val="01B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a:ln>
                <a:noFill/>
              </a:ln>
              <a:solidFill>
                <a:schemeClr val="tx1"/>
              </a:solidFill>
              <a:effectLst/>
              <a:latin typeface="Trebuchet MS" pitchFamily="34" charset="0"/>
              <a:cs typeface="Times New Roman" pitchFamily="18" charset="0"/>
            </a:endParaRPr>
          </a:p>
        </p:txBody>
      </p:sp>
    </p:spTree>
    <p:extLst>
      <p:ext uri="{BB962C8B-B14F-4D97-AF65-F5344CB8AC3E}">
        <p14:creationId xmlns:p14="http://schemas.microsoft.com/office/powerpoint/2010/main" val="17330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914147" y="6304568"/>
            <a:ext cx="1820778" cy="416907"/>
          </a:xfrm>
          <a:prstGeom prst="rect">
            <a:avLst/>
          </a:prstGeom>
        </p:spPr>
      </p:pic>
      <p:sp>
        <p:nvSpPr>
          <p:cNvPr id="6" name="Slide Number Placeholder 5"/>
          <p:cNvSpPr txBox="1">
            <a:spLocks/>
          </p:cNvSpPr>
          <p:nvPr userDrawn="1"/>
        </p:nvSpPr>
        <p:spPr>
          <a:xfrm>
            <a:off x="401052"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CA42AA7-CAED-4D1B-B571-11EB514AF64F}" type="slidenum">
              <a:rPr lang="en-US" smtClean="0"/>
              <a:pPr/>
              <a:t>‹#›</a:t>
            </a:fld>
            <a:endParaRPr lang="en-US"/>
          </a:p>
        </p:txBody>
      </p:sp>
    </p:spTree>
    <p:extLst>
      <p:ext uri="{BB962C8B-B14F-4D97-AF65-F5344CB8AC3E}">
        <p14:creationId xmlns:p14="http://schemas.microsoft.com/office/powerpoint/2010/main" val="80778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2416813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2838822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A42AA7-CAED-4D1B-B571-11EB514AF64F}" type="slidenum">
              <a:rPr lang="en-US" smtClean="0"/>
              <a:t>‹#›</a:t>
            </a:fld>
            <a:endParaRPr lang="en-US"/>
          </a:p>
        </p:txBody>
      </p:sp>
    </p:spTree>
    <p:extLst>
      <p:ext uri="{BB962C8B-B14F-4D97-AF65-F5344CB8AC3E}">
        <p14:creationId xmlns:p14="http://schemas.microsoft.com/office/powerpoint/2010/main" val="3418537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oleObject" Target="../embeddings/oleObject3.bin"/><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tags" Target="../tags/tag4.xml"/><Relationship Id="rId2" Type="http://schemas.openxmlformats.org/officeDocument/2006/relationships/slideLayout" Target="../slideLayouts/slideLayout15.xml"/><Relationship Id="rId16" Type="http://schemas.openxmlformats.org/officeDocument/2006/relationships/vmlDrawing" Target="../drawings/vmlDrawing3.v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19" Type="http://schemas.openxmlformats.org/officeDocument/2006/relationships/image" Target="../media/image1.emf"/><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3" Type="http://schemas.openxmlformats.org/officeDocument/2006/relationships/slideLayout" Target="../slideLayouts/slideLayout30.xml"/><Relationship Id="rId21" Type="http://schemas.openxmlformats.org/officeDocument/2006/relationships/theme" Target="../theme/theme3.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slideLayout" Target="../slideLayouts/slideLayout47.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19" Type="http://schemas.openxmlformats.org/officeDocument/2006/relationships/slideLayout" Target="../slideLayouts/slideLayout46.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 Id="rId22"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6"/>
            </p:custDataLst>
            <p:extLst>
              <p:ext uri="{D42A27DB-BD31-4B8C-83A1-F6EECF244321}">
                <p14:modId xmlns:p14="http://schemas.microsoft.com/office/powerpoint/2010/main" val="390894033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2" name="think-cell Slide" r:id="rId17" imgW="270" imgH="270" progId="TCLayout.ActiveDocument.1">
                  <p:embed/>
                </p:oleObj>
              </mc:Choice>
              <mc:Fallback>
                <p:oleObj name="think-cell Slide" r:id="rId17" imgW="270" imgH="270" progId="TCLayout.ActiveDocument.1">
                  <p:embed/>
                  <p:pic>
                    <p:nvPicPr>
                      <p:cNvPr id="7" name="Object 6" hidden="1"/>
                      <p:cNvPicPr/>
                      <p:nvPr/>
                    </p:nvPicPr>
                    <p:blipFill>
                      <a:blip r:embed="rId18"/>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42AA7-CAED-4D1B-B571-11EB514AF64F}" type="slidenum">
              <a:rPr lang="en-US" smtClean="0"/>
              <a:t>‹#›</a:t>
            </a:fld>
            <a:endParaRPr lang="en-US"/>
          </a:p>
        </p:txBody>
      </p:sp>
    </p:spTree>
    <p:extLst>
      <p:ext uri="{BB962C8B-B14F-4D97-AF65-F5344CB8AC3E}">
        <p14:creationId xmlns:p14="http://schemas.microsoft.com/office/powerpoint/2010/main" val="923568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7"/>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89" name="think-cell Slide" r:id="rId18" imgW="270" imgH="270" progId="TCLayout.ActiveDocument.1">
                  <p:embed/>
                </p:oleObj>
              </mc:Choice>
              <mc:Fallback>
                <p:oleObj name="think-cell Slide" r:id="rId18" imgW="270" imgH="270" progId="TCLayout.ActiveDocument.1">
                  <p:embed/>
                  <p:pic>
                    <p:nvPicPr>
                      <p:cNvPr id="7" name="Object 6" hidden="1"/>
                      <p:cNvPicPr/>
                      <p:nvPr/>
                    </p:nvPicPr>
                    <p:blipFill>
                      <a:blip r:embed="rId19"/>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42AA7-CAED-4D1B-B571-11EB514AF64F}" type="slidenum">
              <a:rPr lang="en-US" smtClean="0"/>
              <a:t>‹#›</a:t>
            </a:fld>
            <a:endParaRPr lang="en-US"/>
          </a:p>
        </p:txBody>
      </p:sp>
    </p:spTree>
    <p:extLst>
      <p:ext uri="{BB962C8B-B14F-4D97-AF65-F5344CB8AC3E}">
        <p14:creationId xmlns:p14="http://schemas.microsoft.com/office/powerpoint/2010/main" val="157720058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2051"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205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2054"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endParaRPr lang="en-US" dirty="0"/>
          </a:p>
        </p:txBody>
      </p:sp>
      <p:sp>
        <p:nvSpPr>
          <p:cNvPr id="4" name="Slide Number Placeholder 3"/>
          <p:cNvSpPr>
            <a:spLocks noGrp="1"/>
          </p:cNvSpPr>
          <p:nvPr>
            <p:ph type="sldNum" sz="quarter" idx="4"/>
          </p:nvPr>
        </p:nvSpPr>
        <p:spPr>
          <a:xfrm>
            <a:off x="360363" y="6356350"/>
            <a:ext cx="317500" cy="365125"/>
          </a:xfrm>
          <a:prstGeom prst="rect">
            <a:avLst/>
          </a:prstGeom>
        </p:spPr>
        <p:txBody>
          <a:bodyPr vert="horz" wrap="square" lIns="0" tIns="0" rIns="0" bIns="0" numCol="1" anchor="ctr" anchorCtr="0" compatLnSpc="1">
            <a:prstTxWarp prst="textNoShape">
              <a:avLst/>
            </a:prstTxWarp>
            <a:normAutofit/>
          </a:bodyPr>
          <a:lstStyle>
            <a:lvl1pPr>
              <a:defRPr sz="1100" b="0">
                <a:solidFill>
                  <a:srgbClr val="595959"/>
                </a:solidFill>
                <a:latin typeface="Arial" charset="0"/>
                <a:cs typeface="Times New Roman" pitchFamily="18" charset="0"/>
              </a:defRPr>
            </a:lvl1pPr>
          </a:lstStyle>
          <a:p>
            <a:fld id="{2F810467-C8A3-4FA7-B07B-7024C4416DAD}" type="slidenum">
              <a:rPr lang="en-US"/>
              <a:pPr/>
              <a:t>‹#›</a:t>
            </a:fld>
            <a:endParaRPr lang="en-US" dirty="0"/>
          </a:p>
        </p:txBody>
      </p:sp>
      <p:sp>
        <p:nvSpPr>
          <p:cNvPr id="5" name="Footer Placeholder 4"/>
          <p:cNvSpPr>
            <a:spLocks noGrp="1"/>
          </p:cNvSpPr>
          <p:nvPr>
            <p:ph type="ftr" sz="quarter" idx="3"/>
          </p:nvPr>
        </p:nvSpPr>
        <p:spPr>
          <a:xfrm>
            <a:off x="741363" y="6356350"/>
            <a:ext cx="5915025" cy="365125"/>
          </a:xfrm>
          <a:prstGeom prst="rect">
            <a:avLst/>
          </a:prstGeom>
        </p:spPr>
        <p:txBody>
          <a:bodyPr vert="horz" lIns="0" tIns="0" rIns="0" bIns="0" rtlCol="0" anchor="ctr">
            <a:normAutofit/>
          </a:bodyPr>
          <a:lstStyle>
            <a:lvl1pPr algn="l">
              <a:defRPr sz="1100" b="0" baseline="0">
                <a:solidFill>
                  <a:schemeClr val="tx2">
                    <a:lumMod val="65000"/>
                    <a:lumOff val="35000"/>
                  </a:schemeClr>
                </a:solidFill>
                <a:latin typeface="+mn-lt"/>
                <a:ea typeface="+mn-ea"/>
                <a:cs typeface="Times New Roman" pitchFamily="18" charset="0"/>
              </a:defRPr>
            </a:lvl1pPr>
          </a:lstStyle>
          <a:p>
            <a:pPr>
              <a:defRPr/>
            </a:pPr>
            <a:endParaRPr lang="en-US" dirty="0"/>
          </a:p>
        </p:txBody>
      </p:sp>
      <p:pic>
        <p:nvPicPr>
          <p:cNvPr id="2057" name="Picture 10"/>
          <p:cNvPicPr>
            <a:picLocks noChangeAspect="1"/>
          </p:cNvPicPr>
          <p:nvPr/>
        </p:nvPicPr>
        <p:blipFill>
          <a:blip r:embed="rId22" cstate="print">
            <a:extLst>
              <a:ext uri="{28A0092B-C50C-407E-A947-70E740481C1C}">
                <a14:useLocalDpi xmlns:a14="http://schemas.microsoft.com/office/drawing/2010/main"/>
              </a:ext>
            </a:extLst>
          </a:blip>
          <a:stretch>
            <a:fillRect/>
          </a:stretch>
        </p:blipFill>
        <p:spPr bwMode="auto">
          <a:xfrm>
            <a:off x="6915150" y="6312422"/>
            <a:ext cx="1982788" cy="387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908635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Lst>
  <p:hf sldNum="0" hdr="0" ftr="0" dt="0"/>
  <p:txStyles>
    <p:titleStyle>
      <a:lvl1pPr algn="l" rtl="0" eaLnBrk="0" fontAlgn="base" hangingPunct="0">
        <a:spcBef>
          <a:spcPct val="0"/>
        </a:spcBef>
        <a:spcAft>
          <a:spcPct val="0"/>
        </a:spcAft>
        <a:buFont typeface="Arial" charset="0"/>
        <a:defRPr sz="2200">
          <a:solidFill>
            <a:schemeClr val="tx1"/>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8.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6355" y="1454332"/>
            <a:ext cx="7526746" cy="3413760"/>
          </a:xfrm>
        </p:spPr>
        <p:txBody>
          <a:bodyPr>
            <a:noAutofit/>
          </a:bodyPr>
          <a:lstStyle/>
          <a:p>
            <a:br>
              <a:rPr lang="en-US" dirty="0">
                <a:effectLst>
                  <a:outerShdw blurRad="38100" dist="38100" dir="2700000" algn="tl">
                    <a:srgbClr val="000000">
                      <a:alpha val="43137"/>
                    </a:srgbClr>
                  </a:outerShdw>
                </a:effectLst>
              </a:rPr>
            </a:br>
            <a:br>
              <a:rPr lang="en-US" dirty="0">
                <a:effectLst>
                  <a:outerShdw blurRad="38100" dist="38100" dir="2700000" algn="tl">
                    <a:srgbClr val="000000">
                      <a:alpha val="43137"/>
                    </a:srgbClr>
                  </a:outerShdw>
                </a:effectLst>
              </a:rPr>
            </a:br>
            <a:br>
              <a:rPr lang="en-US" dirty="0">
                <a:effectLst>
                  <a:outerShdw blurRad="38100" dist="38100" dir="2700000" algn="tl">
                    <a:srgbClr val="000000">
                      <a:alpha val="43137"/>
                    </a:srgbClr>
                  </a:outerShdw>
                </a:effectLst>
              </a:rPr>
            </a:br>
            <a:r>
              <a:rPr lang="en-US" i="1" dirty="0" err="1">
                <a:effectLst>
                  <a:outerShdw blurRad="38100" dist="38100" dir="2700000" algn="tl">
                    <a:srgbClr val="000000">
                      <a:alpha val="43137"/>
                    </a:srgbClr>
                  </a:outerShdw>
                </a:effectLst>
              </a:rPr>
              <a:t>Đặc</a:t>
            </a:r>
            <a:r>
              <a:rPr lang="en-US" i="1" dirty="0">
                <a:effectLst>
                  <a:outerShdw blurRad="38100" dist="38100" dir="2700000" algn="tl">
                    <a:srgbClr val="000000">
                      <a:alpha val="43137"/>
                    </a:srgbClr>
                  </a:outerShdw>
                </a:effectLst>
              </a:rPr>
              <a:t> </a:t>
            </a:r>
            <a:r>
              <a:rPr lang="en-US" i="1" dirty="0" err="1">
                <a:effectLst>
                  <a:outerShdw blurRad="38100" dist="38100" dir="2700000" algn="tl">
                    <a:srgbClr val="000000">
                      <a:alpha val="43137"/>
                    </a:srgbClr>
                  </a:outerShdw>
                </a:effectLst>
              </a:rPr>
              <a:t>khu</a:t>
            </a:r>
            <a:r>
              <a:rPr lang="en-US" i="1" dirty="0">
                <a:effectLst>
                  <a:outerShdw blurRad="38100" dist="38100" dir="2700000" algn="tl">
                    <a:srgbClr val="000000">
                      <a:alpha val="43137"/>
                    </a:srgbClr>
                  </a:outerShdw>
                </a:effectLst>
              </a:rPr>
              <a:t> </a:t>
            </a:r>
            <a:r>
              <a:rPr lang="en-US" i="1" dirty="0" err="1">
                <a:effectLst>
                  <a:outerShdw blurRad="38100" dist="38100" dir="2700000" algn="tl">
                    <a:srgbClr val="000000">
                      <a:alpha val="43137"/>
                    </a:srgbClr>
                  </a:outerShdw>
                </a:effectLst>
              </a:rPr>
              <a:t>kinh</a:t>
            </a:r>
            <a:r>
              <a:rPr lang="en-US" i="1" dirty="0">
                <a:effectLst>
                  <a:outerShdw blurRad="38100" dist="38100" dir="2700000" algn="tl">
                    <a:srgbClr val="000000">
                      <a:alpha val="43137"/>
                    </a:srgbClr>
                  </a:outerShdw>
                </a:effectLst>
              </a:rPr>
              <a:t> </a:t>
            </a:r>
            <a:r>
              <a:rPr lang="en-US" i="1" dirty="0" err="1">
                <a:effectLst>
                  <a:outerShdw blurRad="38100" dist="38100" dir="2700000" algn="tl">
                    <a:srgbClr val="000000">
                      <a:alpha val="43137"/>
                    </a:srgbClr>
                  </a:outerShdw>
                </a:effectLst>
              </a:rPr>
              <a:t>tế</a:t>
            </a:r>
            <a:r>
              <a:rPr lang="en-US" altLang="zh-CN" i="1" dirty="0">
                <a:effectLst>
                  <a:outerShdw blurRad="38100" dist="38100" dir="2700000" algn="tl">
                    <a:srgbClr val="000000">
                      <a:alpha val="43137"/>
                    </a:srgbClr>
                  </a:outerShdw>
                </a:effectLst>
              </a:rPr>
              <a:t>: </a:t>
            </a:r>
            <a:br>
              <a:rPr lang="en-US" altLang="zh-CN" i="1" dirty="0">
                <a:effectLst>
                  <a:outerShdw blurRad="38100" dist="38100" dir="2700000" algn="tl">
                    <a:srgbClr val="000000">
                      <a:alpha val="43137"/>
                    </a:srgbClr>
                  </a:outerShdw>
                </a:effectLst>
              </a:rPr>
            </a:br>
            <a:r>
              <a:rPr lang="en-US" altLang="zh-CN" i="1" dirty="0" err="1">
                <a:solidFill>
                  <a:srgbClr val="00B0F0"/>
                </a:solidFill>
                <a:effectLst>
                  <a:outerShdw blurRad="38100" dist="38100" dir="2700000" algn="tl">
                    <a:srgbClr val="000000">
                      <a:alpha val="43137"/>
                    </a:srgbClr>
                  </a:outerShdw>
                </a:effectLst>
              </a:rPr>
              <a:t>Kinh</a:t>
            </a:r>
            <a:r>
              <a:rPr lang="en-US" altLang="zh-CN" i="1" dirty="0">
                <a:solidFill>
                  <a:srgbClr val="00B0F0"/>
                </a:solidFill>
                <a:effectLst>
                  <a:outerShdw blurRad="38100" dist="38100" dir="2700000" algn="tl">
                    <a:srgbClr val="000000">
                      <a:alpha val="43137"/>
                    </a:srgbClr>
                  </a:outerShdw>
                </a:effectLst>
              </a:rPr>
              <a:t> </a:t>
            </a:r>
            <a:r>
              <a:rPr lang="en-US" altLang="zh-CN" i="1" dirty="0" err="1">
                <a:solidFill>
                  <a:srgbClr val="00B0F0"/>
                </a:solidFill>
                <a:effectLst>
                  <a:outerShdw blurRad="38100" dist="38100" dir="2700000" algn="tl">
                    <a:srgbClr val="000000">
                      <a:alpha val="43137"/>
                    </a:srgbClr>
                  </a:outerShdw>
                </a:effectLst>
              </a:rPr>
              <a:t>nghiệm</a:t>
            </a:r>
            <a:r>
              <a:rPr lang="en-US" altLang="zh-CN" i="1" dirty="0">
                <a:solidFill>
                  <a:srgbClr val="00B0F0"/>
                </a:solidFill>
                <a:effectLst>
                  <a:outerShdw blurRad="38100" dist="38100" dir="2700000" algn="tl">
                    <a:srgbClr val="000000">
                      <a:alpha val="43137"/>
                    </a:srgbClr>
                  </a:outerShdw>
                </a:effectLst>
              </a:rPr>
              <a:t> </a:t>
            </a:r>
            <a:r>
              <a:rPr lang="en-US" altLang="zh-CN" i="1" dirty="0" err="1">
                <a:solidFill>
                  <a:srgbClr val="00B0F0"/>
                </a:solidFill>
                <a:effectLst>
                  <a:outerShdw blurRad="38100" dist="38100" dir="2700000" algn="tl">
                    <a:srgbClr val="000000">
                      <a:alpha val="43137"/>
                    </a:srgbClr>
                  </a:outerShdw>
                </a:effectLst>
              </a:rPr>
              <a:t>quốc</a:t>
            </a:r>
            <a:r>
              <a:rPr lang="en-US" altLang="zh-CN" i="1" dirty="0">
                <a:solidFill>
                  <a:srgbClr val="00B0F0"/>
                </a:solidFill>
                <a:effectLst>
                  <a:outerShdw blurRad="38100" dist="38100" dir="2700000" algn="tl">
                    <a:srgbClr val="000000">
                      <a:alpha val="43137"/>
                    </a:srgbClr>
                  </a:outerShdw>
                </a:effectLst>
              </a:rPr>
              <a:t> </a:t>
            </a:r>
            <a:r>
              <a:rPr lang="en-US" altLang="zh-CN" i="1" dirty="0" err="1">
                <a:solidFill>
                  <a:srgbClr val="00B0F0"/>
                </a:solidFill>
                <a:effectLst>
                  <a:outerShdw blurRad="38100" dist="38100" dir="2700000" algn="tl">
                    <a:srgbClr val="000000">
                      <a:alpha val="43137"/>
                    </a:srgbClr>
                  </a:outerShdw>
                </a:effectLst>
              </a:rPr>
              <a:t>tế</a:t>
            </a:r>
            <a:r>
              <a:rPr lang="en-US" altLang="zh-CN" i="1" dirty="0">
                <a:solidFill>
                  <a:srgbClr val="00B0F0"/>
                </a:solidFill>
                <a:effectLst>
                  <a:outerShdw blurRad="38100" dist="38100" dir="2700000" algn="tl">
                    <a:srgbClr val="000000">
                      <a:alpha val="43137"/>
                    </a:srgbClr>
                  </a:outerShdw>
                </a:effectLst>
              </a:rPr>
              <a:t> </a:t>
            </a:r>
            <a:br>
              <a:rPr lang="en-US" altLang="zh-CN" i="1" dirty="0">
                <a:solidFill>
                  <a:srgbClr val="00B0F0"/>
                </a:solidFill>
                <a:effectLst>
                  <a:outerShdw blurRad="38100" dist="38100" dir="2700000" algn="tl">
                    <a:srgbClr val="000000">
                      <a:alpha val="43137"/>
                    </a:srgbClr>
                  </a:outerShdw>
                </a:effectLst>
              </a:rPr>
            </a:br>
            <a:r>
              <a:rPr lang="en-US" altLang="zh-CN" i="1" dirty="0" err="1">
                <a:solidFill>
                  <a:srgbClr val="00B0F0"/>
                </a:solidFill>
                <a:effectLst>
                  <a:outerShdw blurRad="38100" dist="38100" dir="2700000" algn="tl">
                    <a:srgbClr val="000000">
                      <a:alpha val="43137"/>
                    </a:srgbClr>
                  </a:outerShdw>
                </a:effectLst>
              </a:rPr>
              <a:t>và</a:t>
            </a:r>
            <a:r>
              <a:rPr lang="en-US" altLang="zh-CN" i="1" dirty="0">
                <a:solidFill>
                  <a:srgbClr val="00B0F0"/>
                </a:solidFill>
                <a:effectLst>
                  <a:outerShdw blurRad="38100" dist="38100" dir="2700000" algn="tl">
                    <a:srgbClr val="000000">
                      <a:alpha val="43137"/>
                    </a:srgbClr>
                  </a:outerShdw>
                </a:effectLst>
              </a:rPr>
              <a:t> </a:t>
            </a:r>
            <a:r>
              <a:rPr lang="en-US" altLang="zh-CN" i="1" dirty="0" err="1">
                <a:solidFill>
                  <a:srgbClr val="00B0F0"/>
                </a:solidFill>
                <a:effectLst>
                  <a:outerShdw blurRad="38100" dist="38100" dir="2700000" algn="tl">
                    <a:srgbClr val="000000">
                      <a:alpha val="43137"/>
                    </a:srgbClr>
                  </a:outerShdw>
                </a:effectLst>
              </a:rPr>
              <a:t>Hàm</a:t>
            </a:r>
            <a:r>
              <a:rPr lang="en-US" altLang="zh-CN" i="1" dirty="0">
                <a:solidFill>
                  <a:srgbClr val="00B0F0"/>
                </a:solidFill>
                <a:effectLst>
                  <a:outerShdw blurRad="38100" dist="38100" dir="2700000" algn="tl">
                    <a:srgbClr val="000000">
                      <a:alpha val="43137"/>
                    </a:srgbClr>
                  </a:outerShdw>
                </a:effectLst>
              </a:rPr>
              <a:t> ý </a:t>
            </a:r>
            <a:r>
              <a:rPr lang="en-US" altLang="zh-CN" i="1" dirty="0" err="1">
                <a:solidFill>
                  <a:srgbClr val="00B0F0"/>
                </a:solidFill>
                <a:effectLst>
                  <a:outerShdw blurRad="38100" dist="38100" dir="2700000" algn="tl">
                    <a:srgbClr val="000000">
                      <a:alpha val="43137"/>
                    </a:srgbClr>
                  </a:outerShdw>
                </a:effectLst>
              </a:rPr>
              <a:t>với</a:t>
            </a:r>
            <a:r>
              <a:rPr lang="en-US" altLang="zh-CN" i="1" dirty="0">
                <a:solidFill>
                  <a:srgbClr val="00B0F0"/>
                </a:solidFill>
                <a:effectLst>
                  <a:outerShdw blurRad="38100" dist="38100" dir="2700000" algn="tl">
                    <a:srgbClr val="000000">
                      <a:alpha val="43137"/>
                    </a:srgbClr>
                  </a:outerShdw>
                </a:effectLst>
              </a:rPr>
              <a:t> Việt Nam</a:t>
            </a:r>
            <a:br>
              <a:rPr lang="en-US" dirty="0">
                <a:effectLst>
                  <a:outerShdw blurRad="38100" dist="38100" dir="2700000" algn="tl">
                    <a:srgbClr val="000000">
                      <a:alpha val="43137"/>
                    </a:srgbClr>
                  </a:outerShdw>
                </a:effectLst>
              </a:rPr>
            </a:b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052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dirty="0" err="1"/>
              <a:t>Một</a:t>
            </a:r>
            <a:r>
              <a:rPr lang="en-GB" sz="2400" b="1" dirty="0"/>
              <a:t> </a:t>
            </a:r>
            <a:r>
              <a:rPr lang="en-GB" sz="2400" b="1" dirty="0" err="1"/>
              <a:t>vài</a:t>
            </a:r>
            <a:r>
              <a:rPr lang="en-GB" sz="2400" b="1" dirty="0"/>
              <a:t> </a:t>
            </a:r>
            <a:r>
              <a:rPr lang="en-GB" sz="2400" b="1" dirty="0" err="1"/>
              <a:t>quan</a:t>
            </a:r>
            <a:r>
              <a:rPr lang="en-GB" sz="2400" b="1" dirty="0"/>
              <a:t> </a:t>
            </a:r>
            <a:r>
              <a:rPr lang="en-GB" sz="2400" b="1" dirty="0" err="1"/>
              <a:t>sát</a:t>
            </a:r>
            <a:r>
              <a:rPr lang="en-GB" sz="2400" b="1" dirty="0"/>
              <a:t> </a:t>
            </a:r>
            <a:r>
              <a:rPr lang="en-GB" sz="2400" b="1" dirty="0" err="1"/>
              <a:t>về</a:t>
            </a:r>
            <a:r>
              <a:rPr lang="en-GB" sz="2400" b="1" dirty="0"/>
              <a:t> </a:t>
            </a:r>
            <a:r>
              <a:rPr lang="en-GB" sz="2400" b="1" dirty="0" err="1"/>
              <a:t>đề</a:t>
            </a:r>
            <a:r>
              <a:rPr lang="en-GB" sz="2400" b="1" dirty="0"/>
              <a:t> </a:t>
            </a:r>
            <a:r>
              <a:rPr lang="en-GB" sz="2400" b="1" dirty="0" err="1"/>
              <a:t>xuất</a:t>
            </a:r>
            <a:r>
              <a:rPr lang="en-GB" sz="2400" b="1" dirty="0"/>
              <a:t> </a:t>
            </a:r>
            <a:r>
              <a:rPr lang="en-GB" sz="2400" b="1" dirty="0" err="1"/>
              <a:t>Luật</a:t>
            </a:r>
            <a:r>
              <a:rPr lang="en-GB" sz="2400" b="1" dirty="0"/>
              <a:t> </a:t>
            </a:r>
            <a:r>
              <a:rPr lang="en-GB" sz="2400" b="1" dirty="0" err="1"/>
              <a:t>Đặc</a:t>
            </a:r>
            <a:r>
              <a:rPr lang="en-GB" sz="2400" b="1" dirty="0"/>
              <a:t> </a:t>
            </a:r>
            <a:r>
              <a:rPr lang="en-GB" sz="2400" b="1" dirty="0" err="1"/>
              <a:t>khu</a:t>
            </a:r>
            <a:r>
              <a:rPr lang="en-GB" sz="2400" b="1" dirty="0"/>
              <a:t> </a:t>
            </a:r>
            <a:r>
              <a:rPr lang="en-GB" sz="2400" b="1" dirty="0" err="1"/>
              <a:t>kinh</a:t>
            </a:r>
            <a:r>
              <a:rPr lang="en-GB" sz="2400" b="1" dirty="0"/>
              <a:t> </a:t>
            </a:r>
            <a:r>
              <a:rPr lang="en-GB" sz="2400" b="1" dirty="0" err="1"/>
              <a:t>tế</a:t>
            </a:r>
            <a:endParaRPr lang="en-GB" sz="2400" b="1" dirty="0"/>
          </a:p>
        </p:txBody>
      </p:sp>
      <p:sp>
        <p:nvSpPr>
          <p:cNvPr id="3" name="Content Placeholder 2"/>
          <p:cNvSpPr>
            <a:spLocks noGrp="1"/>
          </p:cNvSpPr>
          <p:nvPr>
            <p:ph type="body" sz="quarter" idx="13"/>
          </p:nvPr>
        </p:nvSpPr>
        <p:spPr>
          <a:xfrm>
            <a:off x="224292" y="1469404"/>
            <a:ext cx="8727311" cy="2591068"/>
          </a:xfrm>
        </p:spPr>
        <p:txBody>
          <a:bodyPr>
            <a:noAutofit/>
          </a:bodyPr>
          <a:lstStyle/>
          <a:p>
            <a:pPr>
              <a:lnSpc>
                <a:spcPct val="90000"/>
              </a:lnSpc>
              <a:spcBef>
                <a:spcPts val="1800"/>
              </a:spcBef>
              <a:buFont typeface="Wingdings" panose="05000000000000000000" pitchFamily="2" charset="2"/>
              <a:buChar char="Ø"/>
            </a:pPr>
            <a:r>
              <a:rPr lang="en-GB" b="1" dirty="0" err="1">
                <a:solidFill>
                  <a:schemeClr val="tx2"/>
                </a:solidFill>
              </a:rPr>
              <a:t>Luật</a:t>
            </a:r>
            <a:r>
              <a:rPr lang="en-GB" b="1" dirty="0">
                <a:solidFill>
                  <a:schemeClr val="tx2"/>
                </a:solidFill>
              </a:rPr>
              <a:t> </a:t>
            </a:r>
            <a:r>
              <a:rPr lang="en-GB" b="1" dirty="0" err="1">
                <a:solidFill>
                  <a:schemeClr val="tx2"/>
                </a:solidFill>
              </a:rPr>
              <a:t>phản</a:t>
            </a:r>
            <a:r>
              <a:rPr lang="en-GB" b="1" dirty="0">
                <a:solidFill>
                  <a:schemeClr val="tx2"/>
                </a:solidFill>
              </a:rPr>
              <a:t> </a:t>
            </a:r>
            <a:r>
              <a:rPr lang="en-GB" b="1" dirty="0" err="1">
                <a:solidFill>
                  <a:schemeClr val="tx2"/>
                </a:solidFill>
              </a:rPr>
              <a:t>ánh</a:t>
            </a:r>
            <a:r>
              <a:rPr lang="en-GB" b="1" dirty="0">
                <a:solidFill>
                  <a:schemeClr val="tx2"/>
                </a:solidFill>
              </a:rPr>
              <a:t> </a:t>
            </a:r>
            <a:r>
              <a:rPr lang="en-GB" b="1" dirty="0" err="1">
                <a:solidFill>
                  <a:schemeClr val="tx2"/>
                </a:solidFill>
              </a:rPr>
              <a:t>một</a:t>
            </a:r>
            <a:r>
              <a:rPr lang="en-GB" b="1" dirty="0">
                <a:solidFill>
                  <a:schemeClr val="tx2"/>
                </a:solidFill>
              </a:rPr>
              <a:t> </a:t>
            </a:r>
            <a:r>
              <a:rPr lang="en-GB" b="1" dirty="0" err="1">
                <a:solidFill>
                  <a:schemeClr val="tx2"/>
                </a:solidFill>
              </a:rPr>
              <a:t>số</a:t>
            </a:r>
            <a:r>
              <a:rPr lang="en-GB" b="1" dirty="0">
                <a:solidFill>
                  <a:schemeClr val="tx2"/>
                </a:solidFill>
              </a:rPr>
              <a:t> </a:t>
            </a:r>
            <a:r>
              <a:rPr lang="en-GB" b="1" dirty="0" err="1">
                <a:solidFill>
                  <a:schemeClr val="tx2"/>
                </a:solidFill>
              </a:rPr>
              <a:t>thông</a:t>
            </a:r>
            <a:r>
              <a:rPr lang="en-GB" b="1" dirty="0">
                <a:solidFill>
                  <a:schemeClr val="tx2"/>
                </a:solidFill>
              </a:rPr>
              <a:t> </a:t>
            </a:r>
            <a:r>
              <a:rPr lang="en-GB" b="1" dirty="0" err="1">
                <a:solidFill>
                  <a:schemeClr val="tx2"/>
                </a:solidFill>
              </a:rPr>
              <a:t>lệ</a:t>
            </a:r>
            <a:r>
              <a:rPr lang="en-GB" b="1" dirty="0">
                <a:solidFill>
                  <a:schemeClr val="tx2"/>
                </a:solidFill>
              </a:rPr>
              <a:t> </a:t>
            </a:r>
            <a:r>
              <a:rPr lang="en-GB" b="1" dirty="0" err="1">
                <a:solidFill>
                  <a:schemeClr val="tx2"/>
                </a:solidFill>
              </a:rPr>
              <a:t>tốt</a:t>
            </a:r>
            <a:r>
              <a:rPr lang="en-GB" b="1" dirty="0">
                <a:solidFill>
                  <a:schemeClr val="tx2"/>
                </a:solidFill>
              </a:rPr>
              <a:t> </a:t>
            </a:r>
            <a:r>
              <a:rPr lang="en-GB" b="1" dirty="0" err="1">
                <a:solidFill>
                  <a:schemeClr val="tx2"/>
                </a:solidFill>
              </a:rPr>
              <a:t>của</a:t>
            </a:r>
            <a:r>
              <a:rPr lang="en-GB" b="1" dirty="0">
                <a:solidFill>
                  <a:schemeClr val="tx2"/>
                </a:solidFill>
              </a:rPr>
              <a:t> </a:t>
            </a:r>
            <a:r>
              <a:rPr lang="en-GB" b="1" dirty="0" err="1">
                <a:solidFill>
                  <a:schemeClr val="tx2"/>
                </a:solidFill>
              </a:rPr>
              <a:t>quốc</a:t>
            </a:r>
            <a:r>
              <a:rPr lang="en-GB" b="1" dirty="0">
                <a:solidFill>
                  <a:schemeClr val="tx2"/>
                </a:solidFill>
              </a:rPr>
              <a:t> </a:t>
            </a:r>
            <a:r>
              <a:rPr lang="en-GB" b="1" dirty="0" err="1">
                <a:solidFill>
                  <a:schemeClr val="tx2"/>
                </a:solidFill>
              </a:rPr>
              <a:t>tế</a:t>
            </a:r>
            <a:r>
              <a:rPr lang="en-GB" b="1" dirty="0">
                <a:solidFill>
                  <a:schemeClr val="tx2"/>
                </a:solidFill>
              </a:rPr>
              <a:t> </a:t>
            </a:r>
            <a:r>
              <a:rPr lang="en-GB" b="1" dirty="0" err="1">
                <a:solidFill>
                  <a:schemeClr val="tx2"/>
                </a:solidFill>
              </a:rPr>
              <a:t>về</a:t>
            </a:r>
            <a:r>
              <a:rPr lang="en-GB" b="1" dirty="0">
                <a:solidFill>
                  <a:schemeClr val="tx2"/>
                </a:solidFill>
              </a:rPr>
              <a:t> </a:t>
            </a:r>
            <a:r>
              <a:rPr lang="en-GB" b="1" dirty="0" err="1">
                <a:solidFill>
                  <a:schemeClr val="tx2"/>
                </a:solidFill>
              </a:rPr>
              <a:t>đặc</a:t>
            </a:r>
            <a:r>
              <a:rPr lang="en-GB" b="1" dirty="0">
                <a:solidFill>
                  <a:schemeClr val="tx2"/>
                </a:solidFill>
              </a:rPr>
              <a:t> </a:t>
            </a:r>
            <a:r>
              <a:rPr lang="en-GB" b="1" dirty="0" err="1">
                <a:solidFill>
                  <a:schemeClr val="tx2"/>
                </a:solidFill>
              </a:rPr>
              <a:t>khu</a:t>
            </a:r>
            <a:r>
              <a:rPr lang="en-GB" b="1" dirty="0">
                <a:solidFill>
                  <a:schemeClr val="tx2"/>
                </a:solidFill>
              </a:rPr>
              <a:t> </a:t>
            </a:r>
            <a:r>
              <a:rPr lang="en-GB" b="1" dirty="0" err="1">
                <a:solidFill>
                  <a:schemeClr val="tx2"/>
                </a:solidFill>
              </a:rPr>
              <a:t>kinh</a:t>
            </a:r>
            <a:r>
              <a:rPr lang="en-GB" b="1" dirty="0">
                <a:solidFill>
                  <a:schemeClr val="tx2"/>
                </a:solidFill>
              </a:rPr>
              <a:t> </a:t>
            </a:r>
            <a:r>
              <a:rPr lang="en-GB" b="1" dirty="0" err="1">
                <a:solidFill>
                  <a:schemeClr val="tx2"/>
                </a:solidFill>
              </a:rPr>
              <a:t>tế</a:t>
            </a:r>
            <a:r>
              <a:rPr lang="en-GB" b="1" dirty="0">
                <a:solidFill>
                  <a:schemeClr val="tx2"/>
                </a:solidFill>
              </a:rPr>
              <a:t> - </a:t>
            </a:r>
            <a:r>
              <a:rPr lang="en-GB" b="1" dirty="0" err="1">
                <a:solidFill>
                  <a:schemeClr val="tx2"/>
                </a:solidFill>
              </a:rPr>
              <a:t>tập</a:t>
            </a:r>
            <a:r>
              <a:rPr lang="en-GB" b="1" dirty="0">
                <a:solidFill>
                  <a:schemeClr val="tx2"/>
                </a:solidFill>
              </a:rPr>
              <a:t> </a:t>
            </a:r>
            <a:r>
              <a:rPr lang="en-GB" b="1" dirty="0" err="1">
                <a:solidFill>
                  <a:schemeClr val="tx2"/>
                </a:solidFill>
              </a:rPr>
              <a:t>trung</a:t>
            </a:r>
            <a:r>
              <a:rPr lang="en-GB" b="1" dirty="0">
                <a:solidFill>
                  <a:schemeClr val="tx2"/>
                </a:solidFill>
              </a:rPr>
              <a:t> </a:t>
            </a:r>
            <a:r>
              <a:rPr lang="en-GB" b="1" dirty="0" err="1">
                <a:solidFill>
                  <a:schemeClr val="tx2"/>
                </a:solidFill>
              </a:rPr>
              <a:t>cải</a:t>
            </a:r>
            <a:r>
              <a:rPr lang="en-GB" b="1" dirty="0">
                <a:solidFill>
                  <a:schemeClr val="tx2"/>
                </a:solidFill>
              </a:rPr>
              <a:t> </a:t>
            </a:r>
            <a:r>
              <a:rPr lang="en-GB" b="1" dirty="0" err="1">
                <a:solidFill>
                  <a:schemeClr val="tx2"/>
                </a:solidFill>
              </a:rPr>
              <a:t>thiện</a:t>
            </a:r>
            <a:r>
              <a:rPr lang="en-GB" b="1" dirty="0">
                <a:solidFill>
                  <a:schemeClr val="tx2"/>
                </a:solidFill>
              </a:rPr>
              <a:t> </a:t>
            </a:r>
            <a:r>
              <a:rPr lang="en-GB" b="1" dirty="0" err="1">
                <a:solidFill>
                  <a:schemeClr val="tx2"/>
                </a:solidFill>
              </a:rPr>
              <a:t>môi</a:t>
            </a:r>
            <a:r>
              <a:rPr lang="en-GB" b="1" dirty="0">
                <a:solidFill>
                  <a:schemeClr val="tx2"/>
                </a:solidFill>
              </a:rPr>
              <a:t> </a:t>
            </a:r>
            <a:r>
              <a:rPr lang="en-GB" b="1" dirty="0" err="1">
                <a:solidFill>
                  <a:schemeClr val="tx2"/>
                </a:solidFill>
              </a:rPr>
              <a:t>trường</a:t>
            </a:r>
            <a:r>
              <a:rPr lang="en-GB" b="1" dirty="0">
                <a:solidFill>
                  <a:schemeClr val="tx2"/>
                </a:solidFill>
              </a:rPr>
              <a:t> </a:t>
            </a:r>
            <a:r>
              <a:rPr lang="en-GB" b="1" dirty="0" err="1">
                <a:solidFill>
                  <a:schemeClr val="tx2"/>
                </a:solidFill>
              </a:rPr>
              <a:t>kinh</a:t>
            </a:r>
            <a:r>
              <a:rPr lang="en-GB" b="1" dirty="0">
                <a:solidFill>
                  <a:schemeClr val="tx2"/>
                </a:solidFill>
              </a:rPr>
              <a:t> </a:t>
            </a:r>
            <a:r>
              <a:rPr lang="en-GB" b="1" dirty="0" err="1">
                <a:solidFill>
                  <a:schemeClr val="tx2"/>
                </a:solidFill>
              </a:rPr>
              <a:t>doanh</a:t>
            </a:r>
            <a:r>
              <a:rPr lang="en-GB" b="1" dirty="0">
                <a:solidFill>
                  <a:schemeClr val="tx2"/>
                </a:solidFill>
              </a:rPr>
              <a:t>, </a:t>
            </a:r>
            <a:r>
              <a:rPr lang="en-GB" b="1" dirty="0" err="1">
                <a:solidFill>
                  <a:schemeClr val="tx2"/>
                </a:solidFill>
              </a:rPr>
              <a:t>hạ</a:t>
            </a:r>
            <a:r>
              <a:rPr lang="en-GB" b="1" dirty="0">
                <a:solidFill>
                  <a:schemeClr val="tx2"/>
                </a:solidFill>
              </a:rPr>
              <a:t> </a:t>
            </a:r>
            <a:r>
              <a:rPr lang="en-GB" b="1" dirty="0" err="1">
                <a:solidFill>
                  <a:schemeClr val="tx2"/>
                </a:solidFill>
              </a:rPr>
              <a:t>tầng</a:t>
            </a:r>
            <a:r>
              <a:rPr lang="en-GB" b="1" dirty="0">
                <a:solidFill>
                  <a:schemeClr val="tx2"/>
                </a:solidFill>
              </a:rPr>
              <a:t> </a:t>
            </a:r>
            <a:r>
              <a:rPr lang="en-GB" b="1" dirty="0" err="1">
                <a:solidFill>
                  <a:schemeClr val="tx2"/>
                </a:solidFill>
              </a:rPr>
              <a:t>và</a:t>
            </a:r>
            <a:r>
              <a:rPr lang="en-GB" b="1" dirty="0">
                <a:solidFill>
                  <a:schemeClr val="tx2"/>
                </a:solidFill>
              </a:rPr>
              <a:t> </a:t>
            </a:r>
            <a:r>
              <a:rPr lang="en-GB" b="1" dirty="0" err="1">
                <a:solidFill>
                  <a:schemeClr val="tx2"/>
                </a:solidFill>
              </a:rPr>
              <a:t>ưu</a:t>
            </a:r>
            <a:r>
              <a:rPr lang="en-GB" b="1" dirty="0">
                <a:solidFill>
                  <a:schemeClr val="tx2"/>
                </a:solidFill>
              </a:rPr>
              <a:t> </a:t>
            </a:r>
            <a:r>
              <a:rPr lang="en-GB" b="1" dirty="0" err="1">
                <a:solidFill>
                  <a:schemeClr val="tx2"/>
                </a:solidFill>
              </a:rPr>
              <a:t>đãi</a:t>
            </a:r>
            <a:endParaRPr lang="en-GB" b="1" dirty="0">
              <a:solidFill>
                <a:schemeClr val="tx2"/>
              </a:solidFill>
            </a:endParaRPr>
          </a:p>
          <a:p>
            <a:pPr>
              <a:lnSpc>
                <a:spcPct val="90000"/>
              </a:lnSpc>
              <a:spcBef>
                <a:spcPts val="1800"/>
              </a:spcBef>
              <a:buFont typeface="Wingdings" panose="05000000000000000000" pitchFamily="2" charset="2"/>
              <a:buChar char="Ø"/>
            </a:pPr>
            <a:r>
              <a:rPr lang="en-GB" b="1" dirty="0" err="1"/>
              <a:t>Có</a:t>
            </a:r>
            <a:r>
              <a:rPr lang="en-GB" b="1" dirty="0"/>
              <a:t> </a:t>
            </a:r>
            <a:r>
              <a:rPr lang="en-GB" b="1" dirty="0" err="1"/>
              <a:t>một</a:t>
            </a:r>
            <a:r>
              <a:rPr lang="en-GB" b="1" dirty="0"/>
              <a:t> </a:t>
            </a:r>
            <a:r>
              <a:rPr lang="en-GB" b="1" dirty="0" err="1"/>
              <a:t>số</a:t>
            </a:r>
            <a:r>
              <a:rPr lang="en-GB" b="1" dirty="0"/>
              <a:t> </a:t>
            </a:r>
            <a:r>
              <a:rPr lang="en-GB" b="1" dirty="0" err="1"/>
              <a:t>điều</a:t>
            </a:r>
            <a:r>
              <a:rPr lang="en-GB" b="1" dirty="0"/>
              <a:t> </a:t>
            </a:r>
            <a:r>
              <a:rPr lang="en-GB" b="1" dirty="0" err="1"/>
              <a:t>khoản</a:t>
            </a:r>
            <a:r>
              <a:rPr lang="en-GB" b="1" dirty="0"/>
              <a:t> </a:t>
            </a:r>
            <a:r>
              <a:rPr lang="en-GB" b="1" dirty="0" err="1"/>
              <a:t>có</a:t>
            </a:r>
            <a:r>
              <a:rPr lang="en-GB" b="1" dirty="0"/>
              <a:t> </a:t>
            </a:r>
            <a:r>
              <a:rPr lang="en-GB" b="1" dirty="0" err="1"/>
              <a:t>thể</a:t>
            </a:r>
            <a:r>
              <a:rPr lang="en-GB" b="1" dirty="0"/>
              <a:t> </a:t>
            </a:r>
            <a:r>
              <a:rPr lang="en-GB" b="1" dirty="0" err="1"/>
              <a:t>rủi</a:t>
            </a:r>
            <a:r>
              <a:rPr lang="en-GB" b="1" dirty="0"/>
              <a:t> </a:t>
            </a:r>
            <a:r>
              <a:rPr lang="en-GB" b="1" dirty="0" err="1"/>
              <a:t>ro</a:t>
            </a:r>
            <a:r>
              <a:rPr lang="en-GB" b="1" dirty="0"/>
              <a:t>: </a:t>
            </a:r>
            <a:endParaRPr lang="en-GB" b="1" dirty="0">
              <a:solidFill>
                <a:schemeClr val="tx2"/>
              </a:solidFill>
            </a:endParaRPr>
          </a:p>
          <a:p>
            <a:pPr lvl="3">
              <a:lnSpc>
                <a:spcPct val="90000"/>
              </a:lnSpc>
              <a:spcBef>
                <a:spcPts val="1800"/>
              </a:spcBef>
              <a:buFont typeface="Wingdings" panose="05000000000000000000" pitchFamily="2" charset="2"/>
              <a:buChar char="Ø"/>
            </a:pPr>
            <a:r>
              <a:rPr lang="en-GB" sz="1600" b="1" dirty="0" err="1">
                <a:solidFill>
                  <a:schemeClr val="tx2"/>
                </a:solidFill>
              </a:rPr>
              <a:t>Phụ</a:t>
            </a:r>
            <a:r>
              <a:rPr lang="en-GB" sz="1600" b="1" dirty="0">
                <a:solidFill>
                  <a:schemeClr val="tx2"/>
                </a:solidFill>
              </a:rPr>
              <a:t> </a:t>
            </a:r>
            <a:r>
              <a:rPr lang="en-GB" sz="1600" b="1" dirty="0" err="1">
                <a:solidFill>
                  <a:schemeClr val="tx2"/>
                </a:solidFill>
              </a:rPr>
              <a:t>thuộc</a:t>
            </a:r>
            <a:r>
              <a:rPr lang="en-GB" sz="1600" b="1" dirty="0">
                <a:solidFill>
                  <a:schemeClr val="tx2"/>
                </a:solidFill>
              </a:rPr>
              <a:t> </a:t>
            </a:r>
            <a:r>
              <a:rPr lang="en-GB" sz="1600" b="1" dirty="0" err="1">
                <a:solidFill>
                  <a:schemeClr val="tx2"/>
                </a:solidFill>
              </a:rPr>
              <a:t>quá</a:t>
            </a:r>
            <a:r>
              <a:rPr lang="en-GB" sz="1600" b="1" dirty="0">
                <a:solidFill>
                  <a:schemeClr val="tx2"/>
                </a:solidFill>
              </a:rPr>
              <a:t> </a:t>
            </a:r>
            <a:r>
              <a:rPr lang="en-GB" sz="1600" b="1" dirty="0" err="1">
                <a:solidFill>
                  <a:schemeClr val="tx2"/>
                </a:solidFill>
              </a:rPr>
              <a:t>nhiều</a:t>
            </a:r>
            <a:r>
              <a:rPr lang="en-GB" sz="1600" b="1" dirty="0">
                <a:solidFill>
                  <a:schemeClr val="tx2"/>
                </a:solidFill>
              </a:rPr>
              <a:t> </a:t>
            </a:r>
            <a:r>
              <a:rPr lang="en-GB" sz="1600" b="1" dirty="0" err="1">
                <a:solidFill>
                  <a:schemeClr val="tx2"/>
                </a:solidFill>
              </a:rPr>
              <a:t>vào</a:t>
            </a:r>
            <a:r>
              <a:rPr lang="en-GB" sz="1600" b="1" dirty="0">
                <a:solidFill>
                  <a:schemeClr val="tx2"/>
                </a:solidFill>
              </a:rPr>
              <a:t> </a:t>
            </a:r>
            <a:r>
              <a:rPr lang="en-GB" sz="1600" b="1" dirty="0" err="1">
                <a:solidFill>
                  <a:schemeClr val="tx2"/>
                </a:solidFill>
              </a:rPr>
              <a:t>ưu</a:t>
            </a:r>
            <a:r>
              <a:rPr lang="en-GB" sz="1600" b="1" dirty="0">
                <a:solidFill>
                  <a:schemeClr val="tx2"/>
                </a:solidFill>
              </a:rPr>
              <a:t> </a:t>
            </a:r>
            <a:r>
              <a:rPr lang="en-GB" sz="1600" b="1" dirty="0" err="1">
                <a:solidFill>
                  <a:schemeClr val="tx2"/>
                </a:solidFill>
              </a:rPr>
              <a:t>đãi</a:t>
            </a:r>
            <a:r>
              <a:rPr lang="en-GB" sz="1600" b="1" dirty="0">
                <a:solidFill>
                  <a:schemeClr val="tx2"/>
                </a:solidFill>
              </a:rPr>
              <a:t> </a:t>
            </a:r>
            <a:r>
              <a:rPr lang="en-GB" sz="1600" b="1" dirty="0" err="1">
                <a:solidFill>
                  <a:schemeClr val="tx2"/>
                </a:solidFill>
              </a:rPr>
              <a:t>thuế</a:t>
            </a:r>
            <a:r>
              <a:rPr lang="en-GB" sz="1600" b="1" dirty="0">
                <a:solidFill>
                  <a:schemeClr val="tx2"/>
                </a:solidFill>
              </a:rPr>
              <a:t> – </a:t>
            </a:r>
            <a:r>
              <a:rPr lang="en-GB" sz="1600" b="1" dirty="0" err="1">
                <a:solidFill>
                  <a:schemeClr val="tx2"/>
                </a:solidFill>
              </a:rPr>
              <a:t>một</a:t>
            </a:r>
            <a:r>
              <a:rPr lang="en-GB" sz="1600" b="1" dirty="0">
                <a:solidFill>
                  <a:schemeClr val="tx2"/>
                </a:solidFill>
              </a:rPr>
              <a:t> </a:t>
            </a:r>
            <a:r>
              <a:rPr lang="en-GB" sz="1600" b="1" dirty="0" err="1">
                <a:solidFill>
                  <a:schemeClr val="tx2"/>
                </a:solidFill>
              </a:rPr>
              <a:t>số</a:t>
            </a:r>
            <a:r>
              <a:rPr lang="en-GB" sz="1600" b="1" dirty="0">
                <a:solidFill>
                  <a:schemeClr val="tx2"/>
                </a:solidFill>
              </a:rPr>
              <a:t> </a:t>
            </a:r>
            <a:r>
              <a:rPr lang="en-GB" sz="1600" b="1" dirty="0" err="1">
                <a:solidFill>
                  <a:schemeClr val="tx2"/>
                </a:solidFill>
              </a:rPr>
              <a:t>ưu</a:t>
            </a:r>
            <a:r>
              <a:rPr lang="en-GB" sz="1600" b="1" dirty="0">
                <a:solidFill>
                  <a:schemeClr val="tx2"/>
                </a:solidFill>
              </a:rPr>
              <a:t> </a:t>
            </a:r>
            <a:r>
              <a:rPr lang="en-GB" sz="1600" b="1" dirty="0" err="1">
                <a:solidFill>
                  <a:schemeClr val="tx2"/>
                </a:solidFill>
              </a:rPr>
              <a:t>đãi</a:t>
            </a:r>
            <a:r>
              <a:rPr lang="en-GB" sz="1600" b="1" dirty="0">
                <a:solidFill>
                  <a:schemeClr val="tx2"/>
                </a:solidFill>
              </a:rPr>
              <a:t> </a:t>
            </a:r>
            <a:r>
              <a:rPr lang="en-GB" sz="1600" b="1" dirty="0" err="1">
                <a:solidFill>
                  <a:schemeClr val="tx2"/>
                </a:solidFill>
              </a:rPr>
              <a:t>không</a:t>
            </a:r>
            <a:r>
              <a:rPr lang="en-GB" sz="1600" b="1" dirty="0">
                <a:solidFill>
                  <a:schemeClr val="tx2"/>
                </a:solidFill>
              </a:rPr>
              <a:t> </a:t>
            </a:r>
            <a:r>
              <a:rPr lang="en-GB" sz="1600" b="1" dirty="0" err="1">
                <a:solidFill>
                  <a:schemeClr val="tx2"/>
                </a:solidFill>
              </a:rPr>
              <a:t>được</a:t>
            </a:r>
            <a:r>
              <a:rPr lang="en-GB" sz="1600" b="1" dirty="0">
                <a:solidFill>
                  <a:schemeClr val="tx2"/>
                </a:solidFill>
              </a:rPr>
              <a:t> </a:t>
            </a:r>
            <a:r>
              <a:rPr lang="en-GB" sz="1600" b="1" dirty="0" err="1">
                <a:solidFill>
                  <a:schemeClr val="tx2"/>
                </a:solidFill>
              </a:rPr>
              <a:t>thiết</a:t>
            </a:r>
            <a:r>
              <a:rPr lang="en-GB" sz="1600" b="1" dirty="0">
                <a:solidFill>
                  <a:schemeClr val="tx2"/>
                </a:solidFill>
              </a:rPr>
              <a:t> </a:t>
            </a:r>
            <a:r>
              <a:rPr lang="en-GB" sz="1600" b="1" dirty="0" err="1">
                <a:solidFill>
                  <a:schemeClr val="tx2"/>
                </a:solidFill>
              </a:rPr>
              <a:t>kế</a:t>
            </a:r>
            <a:r>
              <a:rPr lang="en-GB" sz="1600" b="1" dirty="0">
                <a:solidFill>
                  <a:schemeClr val="tx2"/>
                </a:solidFill>
              </a:rPr>
              <a:t> </a:t>
            </a:r>
            <a:r>
              <a:rPr lang="en-GB" sz="1600" b="1" dirty="0" err="1">
                <a:solidFill>
                  <a:schemeClr val="tx2"/>
                </a:solidFill>
              </a:rPr>
              <a:t>tốt</a:t>
            </a:r>
            <a:r>
              <a:rPr lang="en-GB" sz="1600" b="1" dirty="0">
                <a:solidFill>
                  <a:schemeClr val="tx2"/>
                </a:solidFill>
              </a:rPr>
              <a:t> </a:t>
            </a:r>
            <a:r>
              <a:rPr lang="en-GB" sz="1600" b="1" dirty="0" err="1">
                <a:solidFill>
                  <a:schemeClr val="tx2"/>
                </a:solidFill>
              </a:rPr>
              <a:t>và</a:t>
            </a:r>
            <a:r>
              <a:rPr lang="en-GB" sz="1600" b="1" dirty="0">
                <a:solidFill>
                  <a:schemeClr val="tx2"/>
                </a:solidFill>
              </a:rPr>
              <a:t> </a:t>
            </a:r>
            <a:r>
              <a:rPr lang="en-GB" sz="1600" b="1" dirty="0" err="1">
                <a:solidFill>
                  <a:schemeClr val="tx2"/>
                </a:solidFill>
              </a:rPr>
              <a:t>có</a:t>
            </a:r>
            <a:r>
              <a:rPr lang="en-GB" sz="1600" b="1" dirty="0">
                <a:solidFill>
                  <a:schemeClr val="tx2"/>
                </a:solidFill>
              </a:rPr>
              <a:t> </a:t>
            </a:r>
            <a:r>
              <a:rPr lang="en-GB" sz="1600" b="1" dirty="0" err="1">
                <a:solidFill>
                  <a:schemeClr val="tx2"/>
                </a:solidFill>
              </a:rPr>
              <a:t>thể</a:t>
            </a:r>
            <a:r>
              <a:rPr lang="en-GB" sz="1600" b="1" dirty="0">
                <a:solidFill>
                  <a:schemeClr val="tx2"/>
                </a:solidFill>
              </a:rPr>
              <a:t> </a:t>
            </a:r>
            <a:r>
              <a:rPr lang="en-GB" sz="1600" b="1" dirty="0" err="1">
                <a:solidFill>
                  <a:schemeClr val="tx2"/>
                </a:solidFill>
              </a:rPr>
              <a:t>bị</a:t>
            </a:r>
            <a:r>
              <a:rPr lang="en-GB" sz="1600" b="1" dirty="0">
                <a:solidFill>
                  <a:schemeClr val="tx2"/>
                </a:solidFill>
              </a:rPr>
              <a:t> </a:t>
            </a:r>
            <a:r>
              <a:rPr lang="en-GB" sz="1600" b="1" dirty="0" err="1">
                <a:solidFill>
                  <a:schemeClr val="tx2"/>
                </a:solidFill>
              </a:rPr>
              <a:t>lợi</a:t>
            </a:r>
            <a:r>
              <a:rPr lang="en-GB" sz="1600" b="1" dirty="0">
                <a:solidFill>
                  <a:schemeClr val="tx2"/>
                </a:solidFill>
              </a:rPr>
              <a:t> </a:t>
            </a:r>
            <a:r>
              <a:rPr lang="en-GB" sz="1600" b="1" dirty="0" err="1">
                <a:solidFill>
                  <a:schemeClr val="tx2"/>
                </a:solidFill>
              </a:rPr>
              <a:t>dụng</a:t>
            </a:r>
            <a:endParaRPr lang="en-GB" sz="1600" b="1" dirty="0">
              <a:solidFill>
                <a:schemeClr val="tx2"/>
              </a:solidFill>
            </a:endParaRPr>
          </a:p>
          <a:p>
            <a:pPr lvl="3">
              <a:lnSpc>
                <a:spcPct val="90000"/>
              </a:lnSpc>
              <a:spcBef>
                <a:spcPts val="1800"/>
              </a:spcBef>
              <a:buFont typeface="Wingdings" panose="05000000000000000000" pitchFamily="2" charset="2"/>
              <a:buChar char="Ø"/>
            </a:pPr>
            <a:r>
              <a:rPr lang="en-GB" sz="1600" b="1" dirty="0" err="1">
                <a:solidFill>
                  <a:schemeClr val="tx2"/>
                </a:solidFill>
              </a:rPr>
              <a:t>Không</a:t>
            </a:r>
            <a:r>
              <a:rPr lang="en-GB" sz="1600" b="1" dirty="0">
                <a:solidFill>
                  <a:schemeClr val="tx2"/>
                </a:solidFill>
              </a:rPr>
              <a:t> </a:t>
            </a:r>
            <a:r>
              <a:rPr lang="en-GB" sz="1600" b="1" dirty="0" err="1">
                <a:solidFill>
                  <a:schemeClr val="tx2"/>
                </a:solidFill>
              </a:rPr>
              <a:t>phải</a:t>
            </a:r>
            <a:r>
              <a:rPr lang="en-GB" sz="1600" b="1" dirty="0">
                <a:solidFill>
                  <a:schemeClr val="tx2"/>
                </a:solidFill>
              </a:rPr>
              <a:t> </a:t>
            </a:r>
            <a:r>
              <a:rPr lang="en-GB" sz="1600" b="1" dirty="0" err="1">
                <a:solidFill>
                  <a:schemeClr val="tx2"/>
                </a:solidFill>
              </a:rPr>
              <a:t>mọi</a:t>
            </a:r>
            <a:r>
              <a:rPr lang="en-GB" sz="1600" b="1" dirty="0">
                <a:solidFill>
                  <a:schemeClr val="tx2"/>
                </a:solidFill>
              </a:rPr>
              <a:t> </a:t>
            </a:r>
            <a:r>
              <a:rPr lang="en-GB" sz="1600" b="1" dirty="0" err="1">
                <a:solidFill>
                  <a:schemeClr val="tx2"/>
                </a:solidFill>
              </a:rPr>
              <a:t>ngành</a:t>
            </a:r>
            <a:r>
              <a:rPr lang="en-GB" sz="1600" b="1" dirty="0">
                <a:solidFill>
                  <a:schemeClr val="tx2"/>
                </a:solidFill>
              </a:rPr>
              <a:t> </a:t>
            </a:r>
            <a:r>
              <a:rPr lang="en-GB" sz="1600" b="1" dirty="0" err="1">
                <a:solidFill>
                  <a:schemeClr val="tx2"/>
                </a:solidFill>
              </a:rPr>
              <a:t>trọng</a:t>
            </a:r>
            <a:r>
              <a:rPr lang="en-GB" sz="1600" b="1" dirty="0">
                <a:solidFill>
                  <a:schemeClr val="tx2"/>
                </a:solidFill>
              </a:rPr>
              <a:t> </a:t>
            </a:r>
            <a:r>
              <a:rPr lang="en-GB" sz="1600" b="1" dirty="0" err="1">
                <a:solidFill>
                  <a:schemeClr val="tx2"/>
                </a:solidFill>
              </a:rPr>
              <a:t>tâm</a:t>
            </a:r>
            <a:r>
              <a:rPr lang="en-GB" sz="1600" b="1" dirty="0">
                <a:solidFill>
                  <a:schemeClr val="tx2"/>
                </a:solidFill>
              </a:rPr>
              <a:t> </a:t>
            </a:r>
            <a:r>
              <a:rPr lang="en-GB" sz="1600" b="1" dirty="0" err="1">
                <a:solidFill>
                  <a:schemeClr val="tx2"/>
                </a:solidFill>
              </a:rPr>
              <a:t>đều</a:t>
            </a:r>
            <a:r>
              <a:rPr lang="en-GB" sz="1600" b="1" dirty="0">
                <a:solidFill>
                  <a:schemeClr val="tx2"/>
                </a:solidFill>
              </a:rPr>
              <a:t> </a:t>
            </a:r>
            <a:r>
              <a:rPr lang="en-GB" sz="1600" b="1" dirty="0" err="1">
                <a:solidFill>
                  <a:schemeClr val="tx2"/>
                </a:solidFill>
              </a:rPr>
              <a:t>có</a:t>
            </a:r>
            <a:r>
              <a:rPr lang="en-GB" sz="1600" b="1" dirty="0">
                <a:solidFill>
                  <a:schemeClr val="tx2"/>
                </a:solidFill>
              </a:rPr>
              <a:t> </a:t>
            </a:r>
            <a:r>
              <a:rPr lang="en-GB" sz="1600" b="1" dirty="0" err="1">
                <a:solidFill>
                  <a:schemeClr val="tx2"/>
                </a:solidFill>
              </a:rPr>
              <a:t>tính</a:t>
            </a:r>
            <a:r>
              <a:rPr lang="en-GB" sz="1600" b="1" dirty="0">
                <a:solidFill>
                  <a:schemeClr val="tx2"/>
                </a:solidFill>
              </a:rPr>
              <a:t> </a:t>
            </a:r>
            <a:r>
              <a:rPr lang="en-GB" sz="1600" b="1" dirty="0" err="1">
                <a:solidFill>
                  <a:schemeClr val="tx2"/>
                </a:solidFill>
              </a:rPr>
              <a:t>chiến</a:t>
            </a:r>
            <a:r>
              <a:rPr lang="en-GB" sz="1600" b="1" dirty="0">
                <a:solidFill>
                  <a:schemeClr val="tx2"/>
                </a:solidFill>
              </a:rPr>
              <a:t> </a:t>
            </a:r>
            <a:r>
              <a:rPr lang="en-GB" sz="1600" b="1" dirty="0" err="1">
                <a:solidFill>
                  <a:schemeClr val="tx2"/>
                </a:solidFill>
              </a:rPr>
              <a:t>lược</a:t>
            </a:r>
            <a:endParaRPr lang="en-GB" sz="1600" b="1" dirty="0">
              <a:solidFill>
                <a:schemeClr val="tx2"/>
              </a:solidFill>
            </a:endParaRPr>
          </a:p>
          <a:p>
            <a:pPr lvl="3">
              <a:lnSpc>
                <a:spcPct val="90000"/>
              </a:lnSpc>
              <a:spcBef>
                <a:spcPts val="1800"/>
              </a:spcBef>
              <a:buFont typeface="Wingdings" panose="05000000000000000000" pitchFamily="2" charset="2"/>
              <a:buChar char="Ø"/>
            </a:pPr>
            <a:r>
              <a:rPr lang="en-GB" sz="1600" b="1" dirty="0" err="1">
                <a:solidFill>
                  <a:schemeClr val="tx2"/>
                </a:solidFill>
              </a:rPr>
              <a:t>Thời</a:t>
            </a:r>
            <a:r>
              <a:rPr lang="en-GB" sz="1600" b="1" dirty="0">
                <a:solidFill>
                  <a:schemeClr val="tx2"/>
                </a:solidFill>
              </a:rPr>
              <a:t> </a:t>
            </a:r>
            <a:r>
              <a:rPr lang="en-GB" sz="1600" b="1" dirty="0" err="1">
                <a:solidFill>
                  <a:schemeClr val="tx2"/>
                </a:solidFill>
              </a:rPr>
              <a:t>hạn</a:t>
            </a:r>
            <a:r>
              <a:rPr lang="en-GB" sz="1600" b="1" dirty="0">
                <a:solidFill>
                  <a:schemeClr val="tx2"/>
                </a:solidFill>
              </a:rPr>
              <a:t> </a:t>
            </a:r>
            <a:r>
              <a:rPr lang="en-GB" sz="1600" b="1" dirty="0" err="1">
                <a:solidFill>
                  <a:schemeClr val="tx2"/>
                </a:solidFill>
              </a:rPr>
              <a:t>cho</a:t>
            </a:r>
            <a:r>
              <a:rPr lang="en-GB" sz="1600" b="1" dirty="0">
                <a:solidFill>
                  <a:schemeClr val="tx2"/>
                </a:solidFill>
              </a:rPr>
              <a:t> </a:t>
            </a:r>
            <a:r>
              <a:rPr lang="en-GB" sz="1600" b="1" dirty="0" err="1">
                <a:solidFill>
                  <a:schemeClr val="tx2"/>
                </a:solidFill>
              </a:rPr>
              <a:t>thuê</a:t>
            </a:r>
            <a:r>
              <a:rPr lang="en-GB" sz="1600" b="1" dirty="0">
                <a:solidFill>
                  <a:schemeClr val="tx2"/>
                </a:solidFill>
              </a:rPr>
              <a:t> </a:t>
            </a:r>
            <a:r>
              <a:rPr lang="en-GB" sz="1600" b="1" dirty="0" err="1">
                <a:solidFill>
                  <a:schemeClr val="tx2"/>
                </a:solidFill>
              </a:rPr>
              <a:t>đất</a:t>
            </a:r>
            <a:r>
              <a:rPr lang="en-GB" sz="1600" b="1" dirty="0">
                <a:solidFill>
                  <a:schemeClr val="tx2"/>
                </a:solidFill>
              </a:rPr>
              <a:t> </a:t>
            </a:r>
            <a:r>
              <a:rPr lang="en-GB" sz="1600" b="1" dirty="0" err="1">
                <a:solidFill>
                  <a:schemeClr val="tx2"/>
                </a:solidFill>
              </a:rPr>
              <a:t>dài</a:t>
            </a:r>
            <a:r>
              <a:rPr lang="en-GB" sz="1600" b="1" dirty="0">
                <a:solidFill>
                  <a:schemeClr val="tx2"/>
                </a:solidFill>
              </a:rPr>
              <a:t> </a:t>
            </a:r>
            <a:r>
              <a:rPr lang="en-GB" sz="1600" b="1" dirty="0" err="1">
                <a:solidFill>
                  <a:schemeClr val="tx2"/>
                </a:solidFill>
              </a:rPr>
              <a:t>có</a:t>
            </a:r>
            <a:r>
              <a:rPr lang="en-GB" sz="1600" b="1" dirty="0">
                <a:solidFill>
                  <a:schemeClr val="tx2"/>
                </a:solidFill>
              </a:rPr>
              <a:t> </a:t>
            </a:r>
            <a:r>
              <a:rPr lang="en-GB" sz="1600" b="1" dirty="0" err="1">
                <a:solidFill>
                  <a:schemeClr val="tx2"/>
                </a:solidFill>
              </a:rPr>
              <a:t>thể</a:t>
            </a:r>
            <a:r>
              <a:rPr lang="en-GB" sz="1600" b="1" dirty="0">
                <a:solidFill>
                  <a:schemeClr val="tx2"/>
                </a:solidFill>
              </a:rPr>
              <a:t> </a:t>
            </a:r>
            <a:r>
              <a:rPr lang="en-GB" sz="1600" b="1" dirty="0" err="1">
                <a:solidFill>
                  <a:schemeClr val="tx2"/>
                </a:solidFill>
              </a:rPr>
              <a:t>thúc</a:t>
            </a:r>
            <a:r>
              <a:rPr lang="en-GB" sz="1600" b="1" dirty="0">
                <a:solidFill>
                  <a:schemeClr val="tx2"/>
                </a:solidFill>
              </a:rPr>
              <a:t> </a:t>
            </a:r>
            <a:r>
              <a:rPr lang="en-GB" sz="1600" b="1" dirty="0" err="1">
                <a:solidFill>
                  <a:schemeClr val="tx2"/>
                </a:solidFill>
              </a:rPr>
              <a:t>đẩy</a:t>
            </a:r>
            <a:r>
              <a:rPr lang="en-GB" sz="1600" b="1" dirty="0">
                <a:solidFill>
                  <a:schemeClr val="tx2"/>
                </a:solidFill>
              </a:rPr>
              <a:t> </a:t>
            </a:r>
            <a:r>
              <a:rPr lang="en-GB" sz="1600" b="1" dirty="0" err="1">
                <a:solidFill>
                  <a:schemeClr val="tx2"/>
                </a:solidFill>
              </a:rPr>
              <a:t>đầu</a:t>
            </a:r>
            <a:r>
              <a:rPr lang="en-GB" sz="1600" b="1" dirty="0">
                <a:solidFill>
                  <a:schemeClr val="tx2"/>
                </a:solidFill>
              </a:rPr>
              <a:t> </a:t>
            </a:r>
            <a:r>
              <a:rPr lang="en-GB" sz="1600" b="1" dirty="0" err="1">
                <a:solidFill>
                  <a:schemeClr val="tx2"/>
                </a:solidFill>
              </a:rPr>
              <a:t>cơ</a:t>
            </a:r>
            <a:r>
              <a:rPr lang="en-GB" sz="1600" b="1" dirty="0">
                <a:solidFill>
                  <a:schemeClr val="tx2"/>
                </a:solidFill>
              </a:rPr>
              <a:t> </a:t>
            </a:r>
            <a:r>
              <a:rPr lang="en-GB" sz="1600" b="1" dirty="0" err="1">
                <a:solidFill>
                  <a:schemeClr val="tx2"/>
                </a:solidFill>
              </a:rPr>
              <a:t>chứ</a:t>
            </a:r>
            <a:r>
              <a:rPr lang="en-GB" sz="1600" b="1" dirty="0">
                <a:solidFill>
                  <a:schemeClr val="tx2"/>
                </a:solidFill>
              </a:rPr>
              <a:t> </a:t>
            </a:r>
            <a:r>
              <a:rPr lang="en-GB" sz="1600" b="1" dirty="0" err="1">
                <a:solidFill>
                  <a:schemeClr val="tx2"/>
                </a:solidFill>
              </a:rPr>
              <a:t>không</a:t>
            </a:r>
            <a:r>
              <a:rPr lang="en-GB" sz="1600" b="1" dirty="0">
                <a:solidFill>
                  <a:schemeClr val="tx2"/>
                </a:solidFill>
              </a:rPr>
              <a:t> </a:t>
            </a:r>
            <a:r>
              <a:rPr lang="en-GB" sz="1600" b="1" dirty="0" err="1">
                <a:solidFill>
                  <a:schemeClr val="tx2"/>
                </a:solidFill>
              </a:rPr>
              <a:t>phải</a:t>
            </a:r>
            <a:r>
              <a:rPr lang="en-GB" sz="1600" b="1" dirty="0">
                <a:solidFill>
                  <a:schemeClr val="tx2"/>
                </a:solidFill>
              </a:rPr>
              <a:t> </a:t>
            </a:r>
            <a:r>
              <a:rPr lang="en-GB" sz="1600" b="1" dirty="0" err="1">
                <a:solidFill>
                  <a:schemeClr val="tx2"/>
                </a:solidFill>
              </a:rPr>
              <a:t>đầu</a:t>
            </a:r>
            <a:r>
              <a:rPr lang="en-GB" sz="1600" b="1" dirty="0">
                <a:solidFill>
                  <a:schemeClr val="tx2"/>
                </a:solidFill>
              </a:rPr>
              <a:t> </a:t>
            </a:r>
            <a:r>
              <a:rPr lang="en-GB" sz="1600" b="1" dirty="0" err="1">
                <a:solidFill>
                  <a:schemeClr val="tx2"/>
                </a:solidFill>
              </a:rPr>
              <a:t>tư</a:t>
            </a:r>
            <a:r>
              <a:rPr lang="en-GB" sz="1600" b="1" dirty="0">
                <a:solidFill>
                  <a:schemeClr val="tx2"/>
                </a:solidFill>
              </a:rPr>
              <a:t> </a:t>
            </a:r>
            <a:r>
              <a:rPr lang="en-GB" sz="1600" b="1" dirty="0" err="1">
                <a:solidFill>
                  <a:schemeClr val="tx2"/>
                </a:solidFill>
              </a:rPr>
              <a:t>sản</a:t>
            </a:r>
            <a:r>
              <a:rPr lang="en-GB" sz="1600" b="1" dirty="0">
                <a:solidFill>
                  <a:schemeClr val="tx2"/>
                </a:solidFill>
              </a:rPr>
              <a:t> </a:t>
            </a:r>
            <a:r>
              <a:rPr lang="en-GB" sz="1600" b="1" dirty="0" err="1">
                <a:solidFill>
                  <a:schemeClr val="tx2"/>
                </a:solidFill>
              </a:rPr>
              <a:t>xuất</a:t>
            </a:r>
            <a:endParaRPr lang="en-GB" sz="1600" b="1" dirty="0">
              <a:solidFill>
                <a:schemeClr val="tx2"/>
              </a:solidFill>
            </a:endParaRPr>
          </a:p>
          <a:p>
            <a:pPr lvl="3">
              <a:lnSpc>
                <a:spcPct val="90000"/>
              </a:lnSpc>
              <a:spcBef>
                <a:spcPts val="1800"/>
              </a:spcBef>
              <a:buFont typeface="Wingdings" panose="05000000000000000000" pitchFamily="2" charset="2"/>
              <a:buChar char="Ø"/>
            </a:pPr>
            <a:r>
              <a:rPr lang="en-GB" sz="1600" b="1" dirty="0" err="1">
                <a:solidFill>
                  <a:schemeClr val="tx2"/>
                </a:solidFill>
              </a:rPr>
              <a:t>Nguy</a:t>
            </a:r>
            <a:r>
              <a:rPr lang="en-GB" sz="1600" b="1" dirty="0">
                <a:solidFill>
                  <a:schemeClr val="tx2"/>
                </a:solidFill>
              </a:rPr>
              <a:t> </a:t>
            </a:r>
            <a:r>
              <a:rPr lang="en-GB" sz="1600" b="1" dirty="0" err="1">
                <a:solidFill>
                  <a:schemeClr val="tx2"/>
                </a:solidFill>
              </a:rPr>
              <a:t>cơ</a:t>
            </a:r>
            <a:r>
              <a:rPr lang="en-GB" sz="1600" b="1" dirty="0">
                <a:solidFill>
                  <a:schemeClr val="tx2"/>
                </a:solidFill>
              </a:rPr>
              <a:t> </a:t>
            </a:r>
            <a:r>
              <a:rPr lang="en-GB" sz="1600" b="1" dirty="0" err="1">
                <a:solidFill>
                  <a:schemeClr val="tx2"/>
                </a:solidFill>
              </a:rPr>
              <a:t>phân</a:t>
            </a:r>
            <a:r>
              <a:rPr lang="en-GB" sz="1600" b="1" dirty="0">
                <a:solidFill>
                  <a:schemeClr val="tx2"/>
                </a:solidFill>
              </a:rPr>
              <a:t> </a:t>
            </a:r>
            <a:r>
              <a:rPr lang="en-GB" sz="1600" b="1" dirty="0" err="1">
                <a:solidFill>
                  <a:schemeClr val="tx2"/>
                </a:solidFill>
              </a:rPr>
              <a:t>mảnh</a:t>
            </a:r>
            <a:r>
              <a:rPr lang="en-GB" sz="1600" b="1" dirty="0">
                <a:solidFill>
                  <a:schemeClr val="tx2"/>
                </a:solidFill>
              </a:rPr>
              <a:t> </a:t>
            </a:r>
            <a:r>
              <a:rPr lang="en-GB" sz="1600" b="1" dirty="0" err="1">
                <a:solidFill>
                  <a:schemeClr val="tx2"/>
                </a:solidFill>
              </a:rPr>
              <a:t>về</a:t>
            </a:r>
            <a:r>
              <a:rPr lang="en-GB" sz="1600" b="1" dirty="0">
                <a:solidFill>
                  <a:schemeClr val="tx2"/>
                </a:solidFill>
              </a:rPr>
              <a:t> </a:t>
            </a:r>
            <a:r>
              <a:rPr lang="en-GB" sz="1600" b="1" dirty="0" err="1">
                <a:solidFill>
                  <a:schemeClr val="tx2"/>
                </a:solidFill>
              </a:rPr>
              <a:t>pháp</a:t>
            </a:r>
            <a:r>
              <a:rPr lang="en-GB" sz="1600" b="1" dirty="0">
                <a:solidFill>
                  <a:schemeClr val="tx2"/>
                </a:solidFill>
              </a:rPr>
              <a:t> </a:t>
            </a:r>
            <a:r>
              <a:rPr lang="en-GB" sz="1600" b="1" dirty="0" err="1">
                <a:solidFill>
                  <a:schemeClr val="tx2"/>
                </a:solidFill>
              </a:rPr>
              <a:t>quy</a:t>
            </a:r>
            <a:r>
              <a:rPr lang="en-GB" sz="1600" b="1" dirty="0">
                <a:solidFill>
                  <a:schemeClr val="tx2"/>
                </a:solidFill>
              </a:rPr>
              <a:t> </a:t>
            </a:r>
          </a:p>
          <a:p>
            <a:pPr lvl="3">
              <a:lnSpc>
                <a:spcPct val="90000"/>
              </a:lnSpc>
              <a:spcBef>
                <a:spcPts val="1800"/>
              </a:spcBef>
              <a:buFont typeface="Wingdings" panose="05000000000000000000" pitchFamily="2" charset="2"/>
              <a:buChar char="Ø"/>
            </a:pPr>
            <a:r>
              <a:rPr lang="en-GB" sz="1600" b="1" dirty="0" err="1">
                <a:solidFill>
                  <a:schemeClr val="tx2"/>
                </a:solidFill>
              </a:rPr>
              <a:t>Có</a:t>
            </a:r>
            <a:r>
              <a:rPr lang="en-GB" sz="1600" b="1" dirty="0">
                <a:solidFill>
                  <a:schemeClr val="tx2"/>
                </a:solidFill>
              </a:rPr>
              <a:t> </a:t>
            </a:r>
            <a:r>
              <a:rPr lang="en-GB" sz="1600" b="1" dirty="0" err="1">
                <a:solidFill>
                  <a:schemeClr val="tx2"/>
                </a:solidFill>
              </a:rPr>
              <a:t>thể</a:t>
            </a:r>
            <a:r>
              <a:rPr lang="en-GB" sz="1600" b="1" dirty="0">
                <a:solidFill>
                  <a:schemeClr val="tx2"/>
                </a:solidFill>
              </a:rPr>
              <a:t> </a:t>
            </a:r>
            <a:r>
              <a:rPr lang="en-GB" sz="1600" b="1" dirty="0" err="1">
                <a:solidFill>
                  <a:schemeClr val="tx2"/>
                </a:solidFill>
              </a:rPr>
              <a:t>tăng</a:t>
            </a:r>
            <a:r>
              <a:rPr lang="en-GB" sz="1600" b="1" dirty="0">
                <a:solidFill>
                  <a:schemeClr val="tx2"/>
                </a:solidFill>
              </a:rPr>
              <a:t> </a:t>
            </a:r>
            <a:r>
              <a:rPr lang="en-GB" sz="1600" b="1" dirty="0" err="1">
                <a:solidFill>
                  <a:schemeClr val="tx2"/>
                </a:solidFill>
              </a:rPr>
              <a:t>cường</a:t>
            </a:r>
            <a:r>
              <a:rPr lang="en-GB" sz="1600" b="1" dirty="0">
                <a:solidFill>
                  <a:schemeClr val="tx2"/>
                </a:solidFill>
              </a:rPr>
              <a:t> </a:t>
            </a:r>
            <a:r>
              <a:rPr lang="en-GB" sz="1600" b="1" dirty="0" err="1">
                <a:solidFill>
                  <a:schemeClr val="tx2"/>
                </a:solidFill>
              </a:rPr>
              <a:t>thêm</a:t>
            </a:r>
            <a:r>
              <a:rPr lang="en-GB" sz="1600" b="1" dirty="0">
                <a:solidFill>
                  <a:schemeClr val="tx2"/>
                </a:solidFill>
              </a:rPr>
              <a:t> </a:t>
            </a:r>
            <a:r>
              <a:rPr lang="en-GB" sz="1600" b="1" dirty="0" err="1">
                <a:solidFill>
                  <a:schemeClr val="tx2"/>
                </a:solidFill>
              </a:rPr>
              <a:t>khuôn</a:t>
            </a:r>
            <a:r>
              <a:rPr lang="en-GB" sz="1600" b="1" dirty="0">
                <a:solidFill>
                  <a:schemeClr val="tx2"/>
                </a:solidFill>
              </a:rPr>
              <a:t> </a:t>
            </a:r>
            <a:r>
              <a:rPr lang="en-GB" sz="1600" b="1" dirty="0" err="1">
                <a:solidFill>
                  <a:schemeClr val="tx2"/>
                </a:solidFill>
              </a:rPr>
              <a:t>khổ</a:t>
            </a:r>
            <a:r>
              <a:rPr lang="en-GB" sz="1600" b="1" dirty="0">
                <a:solidFill>
                  <a:schemeClr val="tx2"/>
                </a:solidFill>
              </a:rPr>
              <a:t> </a:t>
            </a:r>
            <a:r>
              <a:rPr lang="en-GB" sz="1600" b="1" dirty="0" err="1">
                <a:solidFill>
                  <a:schemeClr val="tx2"/>
                </a:solidFill>
              </a:rPr>
              <a:t>quản</a:t>
            </a:r>
            <a:r>
              <a:rPr lang="en-GB" sz="1600" b="1" dirty="0">
                <a:solidFill>
                  <a:schemeClr val="tx2"/>
                </a:solidFill>
              </a:rPr>
              <a:t> </a:t>
            </a:r>
            <a:r>
              <a:rPr lang="en-GB" sz="1600" b="1" dirty="0" err="1">
                <a:solidFill>
                  <a:schemeClr val="tx2"/>
                </a:solidFill>
              </a:rPr>
              <a:t>trị</a:t>
            </a:r>
            <a:r>
              <a:rPr lang="en-GB" sz="1600" b="1" dirty="0">
                <a:solidFill>
                  <a:schemeClr val="tx2"/>
                </a:solidFill>
              </a:rPr>
              <a:t> </a:t>
            </a:r>
            <a:r>
              <a:rPr lang="en-GB" sz="1600" b="1" dirty="0" err="1">
                <a:solidFill>
                  <a:schemeClr val="tx2"/>
                </a:solidFill>
              </a:rPr>
              <a:t>và</a:t>
            </a:r>
            <a:r>
              <a:rPr lang="en-GB" sz="1600" b="1" dirty="0">
                <a:solidFill>
                  <a:schemeClr val="tx2"/>
                </a:solidFill>
              </a:rPr>
              <a:t> </a:t>
            </a:r>
            <a:r>
              <a:rPr lang="en-GB" sz="1600" b="1" dirty="0" err="1">
                <a:solidFill>
                  <a:schemeClr val="tx2"/>
                </a:solidFill>
              </a:rPr>
              <a:t>trách</a:t>
            </a:r>
            <a:r>
              <a:rPr lang="en-GB" sz="1600" b="1" dirty="0">
                <a:solidFill>
                  <a:schemeClr val="tx2"/>
                </a:solidFill>
              </a:rPr>
              <a:t> </a:t>
            </a:r>
            <a:r>
              <a:rPr lang="en-GB" sz="1600" b="1" dirty="0" err="1">
                <a:solidFill>
                  <a:schemeClr val="tx2"/>
                </a:solidFill>
              </a:rPr>
              <a:t>nhiệm</a:t>
            </a:r>
            <a:r>
              <a:rPr lang="en-GB" sz="1600" b="1" dirty="0">
                <a:solidFill>
                  <a:schemeClr val="tx2"/>
                </a:solidFill>
              </a:rPr>
              <a:t> </a:t>
            </a:r>
            <a:r>
              <a:rPr lang="en-GB" sz="1600" b="1" dirty="0" err="1">
                <a:solidFill>
                  <a:schemeClr val="tx2"/>
                </a:solidFill>
              </a:rPr>
              <a:t>giải</a:t>
            </a:r>
            <a:r>
              <a:rPr lang="en-GB" sz="1600" b="1" dirty="0">
                <a:solidFill>
                  <a:schemeClr val="tx2"/>
                </a:solidFill>
              </a:rPr>
              <a:t> </a:t>
            </a:r>
            <a:r>
              <a:rPr lang="en-GB" sz="1600" b="1" dirty="0" err="1">
                <a:solidFill>
                  <a:schemeClr val="tx2"/>
                </a:solidFill>
              </a:rPr>
              <a:t>trình</a:t>
            </a:r>
            <a:endParaRPr lang="en-GB" sz="1600" b="1" dirty="0">
              <a:solidFill>
                <a:schemeClr val="tx2"/>
              </a:solidFill>
            </a:endParaRPr>
          </a:p>
          <a:p>
            <a:pPr lvl="2">
              <a:lnSpc>
                <a:spcPct val="90000"/>
              </a:lnSpc>
              <a:spcBef>
                <a:spcPts val="1800"/>
              </a:spcBef>
              <a:buFont typeface="Wingdings" panose="05000000000000000000" pitchFamily="2" charset="2"/>
              <a:buChar char="Ø"/>
            </a:pPr>
            <a:r>
              <a:rPr lang="en-GB" sz="1600" b="1" dirty="0" err="1"/>
              <a:t>Thiếu</a:t>
            </a:r>
            <a:r>
              <a:rPr lang="en-GB" sz="1600" b="1" dirty="0"/>
              <a:t> </a:t>
            </a:r>
            <a:r>
              <a:rPr lang="en-GB" sz="1600" b="1" dirty="0" err="1"/>
              <a:t>phân</a:t>
            </a:r>
            <a:r>
              <a:rPr lang="en-GB" sz="1600" b="1" dirty="0"/>
              <a:t> </a:t>
            </a:r>
            <a:r>
              <a:rPr lang="en-GB" sz="1600" b="1" dirty="0" err="1"/>
              <a:t>tích</a:t>
            </a:r>
            <a:r>
              <a:rPr lang="en-GB" sz="1600" b="1" dirty="0"/>
              <a:t> chi </a:t>
            </a:r>
            <a:r>
              <a:rPr lang="en-GB" sz="1600" b="1" dirty="0" err="1"/>
              <a:t>phí-lợi</a:t>
            </a:r>
            <a:r>
              <a:rPr lang="en-GB" sz="1600" b="1" dirty="0"/>
              <a:t> </a:t>
            </a:r>
            <a:r>
              <a:rPr lang="en-GB" sz="1600" b="1" dirty="0" err="1"/>
              <a:t>ích</a:t>
            </a:r>
            <a:r>
              <a:rPr lang="en-GB" sz="1600" b="1" dirty="0"/>
              <a:t> </a:t>
            </a:r>
            <a:r>
              <a:rPr lang="en-GB" sz="1600" b="1" dirty="0" err="1"/>
              <a:t>toàn</a:t>
            </a:r>
            <a:r>
              <a:rPr lang="en-GB" sz="1600" b="1" dirty="0"/>
              <a:t> </a:t>
            </a:r>
            <a:r>
              <a:rPr lang="en-GB" sz="1600" b="1" dirty="0" err="1"/>
              <a:t>diện</a:t>
            </a:r>
            <a:r>
              <a:rPr lang="en-GB" sz="1600" b="1" dirty="0"/>
              <a:t> ở </a:t>
            </a:r>
            <a:r>
              <a:rPr lang="en-GB" sz="1600" b="1" dirty="0" err="1"/>
              <a:t>cấp</a:t>
            </a:r>
            <a:r>
              <a:rPr lang="en-GB" sz="1600" b="1" dirty="0"/>
              <a:t> </a:t>
            </a:r>
            <a:r>
              <a:rPr lang="en-GB" sz="1600" b="1" dirty="0" err="1"/>
              <a:t>độ</a:t>
            </a:r>
            <a:r>
              <a:rPr lang="en-GB" sz="1600" b="1" dirty="0"/>
              <a:t> </a:t>
            </a:r>
            <a:r>
              <a:rPr lang="en-GB" sz="1600" b="1" dirty="0" err="1"/>
              <a:t>quốc</a:t>
            </a:r>
            <a:r>
              <a:rPr lang="en-GB" sz="1600" b="1" dirty="0"/>
              <a:t> </a:t>
            </a:r>
            <a:r>
              <a:rPr lang="en-GB" sz="1600" b="1" dirty="0" err="1"/>
              <a:t>gia</a:t>
            </a:r>
            <a:r>
              <a:rPr lang="en-GB" sz="1600" b="1" dirty="0"/>
              <a:t> </a:t>
            </a:r>
            <a:r>
              <a:rPr lang="en-GB" sz="1600" b="1" dirty="0" err="1"/>
              <a:t>để</a:t>
            </a:r>
            <a:r>
              <a:rPr lang="en-GB" sz="1600" b="1" dirty="0"/>
              <a:t> </a:t>
            </a:r>
            <a:r>
              <a:rPr lang="en-GB" sz="1600" b="1" dirty="0" err="1"/>
              <a:t>đo</a:t>
            </a:r>
            <a:r>
              <a:rPr lang="en-GB" sz="1600" b="1" dirty="0"/>
              <a:t> </a:t>
            </a:r>
            <a:r>
              <a:rPr lang="en-GB" sz="1600" b="1" dirty="0" err="1"/>
              <a:t>lường</a:t>
            </a:r>
            <a:r>
              <a:rPr lang="en-GB" sz="1600" b="1" dirty="0"/>
              <a:t> </a:t>
            </a:r>
            <a:r>
              <a:rPr lang="en-GB" sz="1600" b="1" dirty="0" err="1"/>
              <a:t>tác</a:t>
            </a:r>
            <a:r>
              <a:rPr lang="en-GB" sz="1600" b="1" dirty="0"/>
              <a:t> </a:t>
            </a:r>
            <a:r>
              <a:rPr lang="en-GB" sz="1600" b="1" dirty="0" err="1"/>
              <a:t>động</a:t>
            </a:r>
            <a:r>
              <a:rPr lang="en-GB" sz="1600" b="1" dirty="0"/>
              <a:t> </a:t>
            </a:r>
            <a:r>
              <a:rPr lang="en-GB" sz="1600" b="1" dirty="0" err="1"/>
              <a:t>của</a:t>
            </a:r>
            <a:r>
              <a:rPr lang="en-GB" sz="1600" b="1" dirty="0"/>
              <a:t> </a:t>
            </a:r>
            <a:r>
              <a:rPr lang="en-GB" sz="1600" b="1" dirty="0" err="1"/>
              <a:t>luật</a:t>
            </a:r>
            <a:r>
              <a:rPr lang="en-GB" sz="1600" b="1" dirty="0"/>
              <a:t> </a:t>
            </a:r>
            <a:r>
              <a:rPr lang="en-GB" sz="1600" b="1" dirty="0" err="1"/>
              <a:t>đối</a:t>
            </a:r>
            <a:r>
              <a:rPr lang="en-GB" sz="1600" b="1" dirty="0"/>
              <a:t> </a:t>
            </a:r>
            <a:r>
              <a:rPr lang="en-GB" sz="1600" b="1" dirty="0" err="1"/>
              <a:t>với</a:t>
            </a:r>
            <a:r>
              <a:rPr lang="en-GB" sz="1600" b="1" dirty="0"/>
              <a:t> </a:t>
            </a:r>
            <a:r>
              <a:rPr lang="en-GB" sz="1600" b="1" dirty="0" err="1"/>
              <a:t>cả</a:t>
            </a:r>
            <a:r>
              <a:rPr lang="en-GB" sz="1600" b="1" dirty="0"/>
              <a:t> </a:t>
            </a:r>
            <a:r>
              <a:rPr lang="en-GB" sz="1600" b="1" dirty="0" err="1"/>
              <a:t>nền</a:t>
            </a:r>
            <a:r>
              <a:rPr lang="en-GB" sz="1600" b="1" dirty="0"/>
              <a:t> </a:t>
            </a:r>
            <a:r>
              <a:rPr lang="en-GB" sz="1600" b="1" dirty="0" err="1"/>
              <a:t>kinh</a:t>
            </a:r>
            <a:r>
              <a:rPr lang="en-GB" sz="1600" b="1" dirty="0"/>
              <a:t> </a:t>
            </a:r>
            <a:r>
              <a:rPr lang="en-GB" sz="1600" b="1" dirty="0" err="1"/>
              <a:t>tế</a:t>
            </a:r>
            <a:r>
              <a:rPr lang="en-GB" sz="1600" b="1" dirty="0"/>
              <a:t> (</a:t>
            </a:r>
            <a:r>
              <a:rPr lang="en-GB" sz="1600" b="1" dirty="0" err="1"/>
              <a:t>thiếu</a:t>
            </a:r>
            <a:r>
              <a:rPr lang="en-GB" sz="1600" b="1" dirty="0"/>
              <a:t> </a:t>
            </a:r>
            <a:r>
              <a:rPr lang="en-GB" sz="1600" b="1" dirty="0" err="1"/>
              <a:t>các</a:t>
            </a:r>
            <a:r>
              <a:rPr lang="en-GB" sz="1600" b="1" dirty="0"/>
              <a:t> </a:t>
            </a:r>
            <a:r>
              <a:rPr lang="en-GB" sz="1600" b="1" dirty="0" err="1"/>
              <a:t>hạng</a:t>
            </a:r>
            <a:r>
              <a:rPr lang="en-GB" sz="1600" b="1" dirty="0"/>
              <a:t> </a:t>
            </a:r>
            <a:r>
              <a:rPr lang="en-GB" sz="1600" b="1" dirty="0" err="1"/>
              <a:t>mục</a:t>
            </a:r>
            <a:r>
              <a:rPr lang="en-GB" sz="1600" b="1" dirty="0"/>
              <a:t> chi </a:t>
            </a:r>
            <a:r>
              <a:rPr lang="en-GB" sz="1600" b="1" dirty="0" err="1"/>
              <a:t>phí</a:t>
            </a:r>
            <a:r>
              <a:rPr lang="en-GB" sz="1600" b="1" dirty="0"/>
              <a:t> </a:t>
            </a:r>
            <a:r>
              <a:rPr lang="en-GB" sz="1600" b="1" dirty="0" err="1"/>
              <a:t>như</a:t>
            </a:r>
            <a:r>
              <a:rPr lang="en-GB" sz="1600" b="1" dirty="0"/>
              <a:t> </a:t>
            </a:r>
            <a:r>
              <a:rPr lang="en-GB" sz="1600" b="1" dirty="0" err="1"/>
              <a:t>nguồn</a:t>
            </a:r>
            <a:r>
              <a:rPr lang="en-GB" sz="1600" b="1" dirty="0"/>
              <a:t> thu </a:t>
            </a:r>
            <a:r>
              <a:rPr lang="en-GB" sz="1600" b="1" dirty="0" err="1"/>
              <a:t>bị</a:t>
            </a:r>
            <a:r>
              <a:rPr lang="en-GB" sz="1600" b="1" dirty="0"/>
              <a:t> </a:t>
            </a:r>
            <a:r>
              <a:rPr lang="en-GB" sz="1600" b="1" dirty="0" err="1"/>
              <a:t>mất</a:t>
            </a:r>
            <a:r>
              <a:rPr lang="en-GB" sz="1600" b="1" dirty="0"/>
              <a:t> </a:t>
            </a:r>
            <a:r>
              <a:rPr lang="en-GB" sz="1600" b="1" dirty="0" err="1"/>
              <a:t>đi</a:t>
            </a:r>
            <a:r>
              <a:rPr lang="en-GB" sz="1600" b="1" dirty="0"/>
              <a:t>, </a:t>
            </a:r>
            <a:r>
              <a:rPr lang="en-GB" sz="1600" b="1" dirty="0" err="1"/>
              <a:t>đầu</a:t>
            </a:r>
            <a:r>
              <a:rPr lang="en-GB" sz="1600" b="1" dirty="0"/>
              <a:t> </a:t>
            </a:r>
            <a:r>
              <a:rPr lang="en-GB" sz="1600" b="1" dirty="0" err="1"/>
              <a:t>tư</a:t>
            </a:r>
            <a:r>
              <a:rPr lang="en-GB" sz="1600" b="1" dirty="0"/>
              <a:t> “</a:t>
            </a:r>
            <a:r>
              <a:rPr lang="en-GB" sz="1600" b="1" dirty="0" err="1"/>
              <a:t>bị</a:t>
            </a:r>
            <a:r>
              <a:rPr lang="en-GB" sz="1600" b="1" dirty="0"/>
              <a:t> </a:t>
            </a:r>
            <a:r>
              <a:rPr lang="en-GB" sz="1600" b="1" dirty="0" err="1"/>
              <a:t>chuyển</a:t>
            </a:r>
            <a:r>
              <a:rPr lang="en-GB" sz="1600" b="1" dirty="0"/>
              <a:t> </a:t>
            </a:r>
            <a:r>
              <a:rPr lang="en-GB" sz="1600" b="1" dirty="0" err="1"/>
              <a:t>hướng</a:t>
            </a:r>
            <a:r>
              <a:rPr lang="en-GB" sz="1600" b="1" dirty="0"/>
              <a:t>”)</a:t>
            </a:r>
          </a:p>
          <a:p>
            <a:pPr marL="0" indent="0">
              <a:lnSpc>
                <a:spcPct val="90000"/>
              </a:lnSpc>
              <a:spcBef>
                <a:spcPts val="1800"/>
              </a:spcBef>
            </a:pPr>
            <a:endParaRPr lang="en-GB" b="1" dirty="0">
              <a:solidFill>
                <a:schemeClr val="tx2"/>
              </a:solidFill>
            </a:endParaRPr>
          </a:p>
        </p:txBody>
      </p:sp>
      <p:pic>
        <p:nvPicPr>
          <p:cNvPr id="4" name="Picture 3">
            <a:extLst>
              <a:ext uri="{FF2B5EF4-FFF2-40B4-BE49-F238E27FC236}">
                <a16:creationId xmlns:a16="http://schemas.microsoft.com/office/drawing/2014/main" id="{34D8FE4A-12A6-4580-9AA5-B87AAE1F81F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838431" y="6264812"/>
            <a:ext cx="2113172" cy="483857"/>
          </a:xfrm>
          <a:prstGeom prst="rect">
            <a:avLst/>
          </a:prstGeom>
        </p:spPr>
      </p:pic>
    </p:spTree>
    <p:extLst>
      <p:ext uri="{BB962C8B-B14F-4D97-AF65-F5344CB8AC3E}">
        <p14:creationId xmlns:p14="http://schemas.microsoft.com/office/powerpoint/2010/main" val="1918208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6F770A-07EA-4817-9EA3-B4585F99669D}"/>
              </a:ext>
            </a:extLst>
          </p:cNvPr>
          <p:cNvSpPr>
            <a:spLocks noGrp="1"/>
          </p:cNvSpPr>
          <p:nvPr>
            <p:ph type="title"/>
          </p:nvPr>
        </p:nvSpPr>
        <p:spPr/>
        <p:txBody>
          <a:bodyPr/>
          <a:lstStyle/>
          <a:p>
            <a:r>
              <a:rPr lang="en-US" dirty="0"/>
              <a:t>Xin </a:t>
            </a:r>
            <a:r>
              <a:rPr lang="en-US"/>
              <a:t>cảm</a:t>
            </a:r>
            <a:r>
              <a:rPr lang="en-US" dirty="0"/>
              <a:t> </a:t>
            </a:r>
            <a:r>
              <a:rPr lang="en-US" dirty="0" err="1"/>
              <a:t>ơn</a:t>
            </a:r>
            <a:r>
              <a:rPr lang="en-US" dirty="0"/>
              <a:t>!</a:t>
            </a:r>
          </a:p>
        </p:txBody>
      </p:sp>
    </p:spTree>
    <p:extLst>
      <p:ext uri="{BB962C8B-B14F-4D97-AF65-F5344CB8AC3E}">
        <p14:creationId xmlns:p14="http://schemas.microsoft.com/office/powerpoint/2010/main" val="1361380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EABE2-2DE4-46C2-99CB-1C38CC7F16F4}"/>
              </a:ext>
            </a:extLst>
          </p:cNvPr>
          <p:cNvSpPr>
            <a:spLocks noGrp="1"/>
          </p:cNvSpPr>
          <p:nvPr>
            <p:ph type="title"/>
          </p:nvPr>
        </p:nvSpPr>
        <p:spPr/>
        <p:txBody>
          <a:bodyPr/>
          <a:lstStyle/>
          <a:p>
            <a:r>
              <a:rPr lang="en-US" dirty="0" err="1"/>
              <a:t>Thông</a:t>
            </a:r>
            <a:r>
              <a:rPr lang="en-US" dirty="0"/>
              <a:t> </a:t>
            </a:r>
            <a:r>
              <a:rPr lang="en-US" dirty="0" err="1"/>
              <a:t>điệp</a:t>
            </a:r>
            <a:r>
              <a:rPr lang="en-US" dirty="0"/>
              <a:t> </a:t>
            </a:r>
            <a:r>
              <a:rPr lang="en-US" dirty="0" err="1"/>
              <a:t>chính</a:t>
            </a:r>
            <a:endParaRPr lang="en-US" dirty="0"/>
          </a:p>
        </p:txBody>
      </p:sp>
      <p:sp>
        <p:nvSpPr>
          <p:cNvPr id="3" name="Content Placeholder 2">
            <a:extLst>
              <a:ext uri="{FF2B5EF4-FFF2-40B4-BE49-F238E27FC236}">
                <a16:creationId xmlns:a16="http://schemas.microsoft.com/office/drawing/2014/main" id="{AA065E4F-CFE4-424A-B219-DCB61A7AB917}"/>
              </a:ext>
            </a:extLst>
          </p:cNvPr>
          <p:cNvSpPr>
            <a:spLocks noGrp="1"/>
          </p:cNvSpPr>
          <p:nvPr>
            <p:ph idx="1"/>
          </p:nvPr>
        </p:nvSpPr>
        <p:spPr/>
        <p:txBody>
          <a:bodyPr>
            <a:normAutofit/>
          </a:bodyPr>
          <a:lstStyle/>
          <a:p>
            <a:r>
              <a:rPr lang="en-US" dirty="0" err="1"/>
              <a:t>Các</a:t>
            </a:r>
            <a:r>
              <a:rPr lang="en-US" dirty="0"/>
              <a:t> </a:t>
            </a:r>
            <a:r>
              <a:rPr lang="en-US" dirty="0" err="1"/>
              <a:t>khu</a:t>
            </a:r>
            <a:r>
              <a:rPr lang="en-US" dirty="0"/>
              <a:t> </a:t>
            </a:r>
            <a:r>
              <a:rPr lang="en-US" dirty="0" err="1"/>
              <a:t>công</a:t>
            </a:r>
            <a:r>
              <a:rPr lang="en-US" dirty="0"/>
              <a:t> </a:t>
            </a:r>
            <a:r>
              <a:rPr lang="en-US" dirty="0" err="1"/>
              <a:t>nghiệp</a:t>
            </a:r>
            <a:r>
              <a:rPr lang="en-US" dirty="0"/>
              <a:t> </a:t>
            </a:r>
            <a:r>
              <a:rPr lang="en-US" dirty="0" err="1"/>
              <a:t>đã</a:t>
            </a:r>
            <a:r>
              <a:rPr lang="en-US" dirty="0"/>
              <a:t> </a:t>
            </a:r>
            <a:r>
              <a:rPr lang="en-US" dirty="0" err="1"/>
              <a:t>trở</a:t>
            </a:r>
            <a:r>
              <a:rPr lang="en-US" dirty="0"/>
              <a:t> </a:t>
            </a:r>
            <a:r>
              <a:rPr lang="en-US" dirty="0" err="1"/>
              <a:t>thành</a:t>
            </a:r>
            <a:r>
              <a:rPr lang="en-US" dirty="0"/>
              <a:t> </a:t>
            </a:r>
            <a:r>
              <a:rPr lang="en-US" dirty="0" err="1"/>
              <a:t>công</a:t>
            </a:r>
            <a:r>
              <a:rPr lang="en-US" dirty="0"/>
              <a:t> </a:t>
            </a:r>
            <a:r>
              <a:rPr lang="en-US" dirty="0" err="1"/>
              <a:t>cụ</a:t>
            </a:r>
            <a:r>
              <a:rPr lang="en-US" dirty="0"/>
              <a:t> </a:t>
            </a:r>
            <a:r>
              <a:rPr lang="en-US" dirty="0" err="1"/>
              <a:t>chủ</a:t>
            </a:r>
            <a:r>
              <a:rPr lang="en-US" dirty="0"/>
              <a:t> </a:t>
            </a:r>
            <a:r>
              <a:rPr lang="en-US" dirty="0" err="1"/>
              <a:t>chốt</a:t>
            </a:r>
            <a:r>
              <a:rPr lang="en-US" dirty="0"/>
              <a:t> </a:t>
            </a:r>
            <a:r>
              <a:rPr lang="en-US" dirty="0" err="1"/>
              <a:t>để</a:t>
            </a:r>
            <a:r>
              <a:rPr lang="en-US" dirty="0"/>
              <a:t> </a:t>
            </a:r>
            <a:r>
              <a:rPr lang="en-US" dirty="0" err="1"/>
              <a:t>đổi</a:t>
            </a:r>
            <a:r>
              <a:rPr lang="en-US" dirty="0"/>
              <a:t> mới </a:t>
            </a:r>
            <a:r>
              <a:rPr lang="en-US" dirty="0" err="1"/>
              <a:t>chính</a:t>
            </a:r>
            <a:r>
              <a:rPr lang="en-US" dirty="0"/>
              <a:t> </a:t>
            </a:r>
            <a:r>
              <a:rPr lang="en-US" dirty="0" err="1"/>
              <a:t>sách</a:t>
            </a:r>
            <a:r>
              <a:rPr lang="en-US" dirty="0"/>
              <a:t> </a:t>
            </a:r>
            <a:r>
              <a:rPr lang="en-US" dirty="0" err="1"/>
              <a:t>và</a:t>
            </a:r>
            <a:r>
              <a:rPr lang="en-US" dirty="0"/>
              <a:t> </a:t>
            </a:r>
            <a:r>
              <a:rPr lang="en-US" dirty="0" err="1"/>
              <a:t>cải</a:t>
            </a:r>
            <a:r>
              <a:rPr lang="en-US" dirty="0"/>
              <a:t> </a:t>
            </a:r>
            <a:r>
              <a:rPr lang="en-US" dirty="0" err="1"/>
              <a:t>cách</a:t>
            </a:r>
            <a:r>
              <a:rPr lang="en-US" dirty="0"/>
              <a:t> </a:t>
            </a:r>
            <a:r>
              <a:rPr lang="en-US" dirty="0" err="1"/>
              <a:t>kinh</a:t>
            </a:r>
            <a:r>
              <a:rPr lang="en-US" dirty="0"/>
              <a:t> </a:t>
            </a:r>
            <a:r>
              <a:rPr lang="en-US" dirty="0" err="1"/>
              <a:t>tế</a:t>
            </a:r>
            <a:r>
              <a:rPr lang="en-US" dirty="0"/>
              <a:t>, thu </a:t>
            </a:r>
            <a:r>
              <a:rPr lang="en-US" dirty="0" err="1"/>
              <a:t>hút</a:t>
            </a:r>
            <a:r>
              <a:rPr lang="en-US" dirty="0"/>
              <a:t> </a:t>
            </a:r>
            <a:r>
              <a:rPr lang="en-US" dirty="0" err="1"/>
              <a:t>đầu</a:t>
            </a:r>
            <a:r>
              <a:rPr lang="en-US" dirty="0"/>
              <a:t> </a:t>
            </a:r>
            <a:r>
              <a:rPr lang="en-US" dirty="0" err="1"/>
              <a:t>tư</a:t>
            </a:r>
            <a:r>
              <a:rPr lang="en-US" dirty="0"/>
              <a:t> </a:t>
            </a:r>
            <a:r>
              <a:rPr lang="en-US" dirty="0" err="1"/>
              <a:t>và</a:t>
            </a:r>
            <a:r>
              <a:rPr lang="en-US" dirty="0"/>
              <a:t> </a:t>
            </a:r>
            <a:r>
              <a:rPr lang="en-US" dirty="0" err="1"/>
              <a:t>thúc</a:t>
            </a:r>
            <a:r>
              <a:rPr lang="en-US" dirty="0"/>
              <a:t> </a:t>
            </a:r>
            <a:r>
              <a:rPr lang="en-US" dirty="0" err="1"/>
              <a:t>đẩy</a:t>
            </a:r>
            <a:r>
              <a:rPr lang="en-US" dirty="0"/>
              <a:t> </a:t>
            </a:r>
            <a:r>
              <a:rPr lang="en-US" dirty="0" err="1"/>
              <a:t>tăng</a:t>
            </a:r>
            <a:r>
              <a:rPr lang="en-US" dirty="0"/>
              <a:t> </a:t>
            </a:r>
            <a:r>
              <a:rPr lang="en-US" dirty="0" err="1"/>
              <a:t>trưởng</a:t>
            </a:r>
            <a:r>
              <a:rPr lang="en-US" dirty="0"/>
              <a:t> </a:t>
            </a:r>
            <a:r>
              <a:rPr lang="en-US" dirty="0" err="1"/>
              <a:t>và</a:t>
            </a:r>
            <a:r>
              <a:rPr lang="en-US" dirty="0"/>
              <a:t> </a:t>
            </a:r>
            <a:r>
              <a:rPr lang="en-US" dirty="0" err="1"/>
              <a:t>hiện</a:t>
            </a:r>
            <a:r>
              <a:rPr lang="en-US" dirty="0"/>
              <a:t> </a:t>
            </a:r>
            <a:r>
              <a:rPr lang="en-US" dirty="0" err="1"/>
              <a:t>đại</a:t>
            </a:r>
            <a:r>
              <a:rPr lang="en-US" dirty="0"/>
              <a:t> </a:t>
            </a:r>
            <a:r>
              <a:rPr lang="en-US" dirty="0" err="1"/>
              <a:t>hóa</a:t>
            </a:r>
            <a:r>
              <a:rPr lang="en-US" dirty="0"/>
              <a:t> </a:t>
            </a:r>
            <a:r>
              <a:rPr lang="en-US" dirty="0" err="1"/>
              <a:t>kinh</a:t>
            </a:r>
            <a:r>
              <a:rPr lang="en-US" dirty="0"/>
              <a:t> </a:t>
            </a:r>
            <a:r>
              <a:rPr lang="en-US" dirty="0" err="1"/>
              <a:t>tế</a:t>
            </a:r>
            <a:r>
              <a:rPr lang="en-US" dirty="0"/>
              <a:t> – </a:t>
            </a:r>
            <a:r>
              <a:rPr lang="en-US" dirty="0" err="1"/>
              <a:t>trên</a:t>
            </a:r>
            <a:r>
              <a:rPr lang="en-US" dirty="0"/>
              <a:t> </a:t>
            </a:r>
            <a:r>
              <a:rPr lang="en-US" dirty="0" err="1"/>
              <a:t>thế</a:t>
            </a:r>
            <a:r>
              <a:rPr lang="en-US" dirty="0"/>
              <a:t> </a:t>
            </a:r>
            <a:r>
              <a:rPr lang="en-US" dirty="0" err="1"/>
              <a:t>giới</a:t>
            </a:r>
            <a:r>
              <a:rPr lang="en-US" dirty="0"/>
              <a:t> </a:t>
            </a:r>
            <a:r>
              <a:rPr lang="en-US" dirty="0" err="1"/>
              <a:t>cũng</a:t>
            </a:r>
            <a:r>
              <a:rPr lang="en-US" dirty="0"/>
              <a:t> </a:t>
            </a:r>
            <a:r>
              <a:rPr lang="en-US" dirty="0" err="1"/>
              <a:t>như</a:t>
            </a:r>
            <a:r>
              <a:rPr lang="en-US" dirty="0"/>
              <a:t> ở Việt Nam</a:t>
            </a:r>
          </a:p>
          <a:p>
            <a:r>
              <a:rPr lang="en-US" dirty="0" err="1"/>
              <a:t>Dù</a:t>
            </a:r>
            <a:r>
              <a:rPr lang="en-US" dirty="0"/>
              <a:t> </a:t>
            </a:r>
            <a:r>
              <a:rPr lang="en-US" dirty="0" err="1"/>
              <a:t>các</a:t>
            </a:r>
            <a:r>
              <a:rPr lang="en-US" dirty="0"/>
              <a:t> </a:t>
            </a:r>
            <a:r>
              <a:rPr lang="en-US" dirty="0" err="1"/>
              <a:t>khu</a:t>
            </a:r>
            <a:r>
              <a:rPr lang="en-US" dirty="0"/>
              <a:t> </a:t>
            </a:r>
            <a:r>
              <a:rPr lang="en-US" dirty="0" err="1"/>
              <a:t>công</a:t>
            </a:r>
            <a:r>
              <a:rPr lang="en-US" dirty="0"/>
              <a:t> </a:t>
            </a:r>
            <a:r>
              <a:rPr lang="en-US" dirty="0" err="1"/>
              <a:t>nghiệp</a:t>
            </a:r>
            <a:r>
              <a:rPr lang="en-US" dirty="0"/>
              <a:t> </a:t>
            </a:r>
            <a:r>
              <a:rPr lang="en-US" dirty="0" err="1"/>
              <a:t>được</a:t>
            </a:r>
            <a:r>
              <a:rPr lang="en-US" dirty="0"/>
              <a:t> </a:t>
            </a:r>
            <a:r>
              <a:rPr lang="en-US" dirty="0" err="1"/>
              <a:t>thiết</a:t>
            </a:r>
            <a:r>
              <a:rPr lang="en-US" dirty="0"/>
              <a:t> </a:t>
            </a:r>
            <a:r>
              <a:rPr lang="en-US" dirty="0" err="1"/>
              <a:t>kế</a:t>
            </a:r>
            <a:r>
              <a:rPr lang="en-US" dirty="0"/>
              <a:t> </a:t>
            </a:r>
            <a:r>
              <a:rPr lang="en-US" dirty="0" err="1"/>
              <a:t>và</a:t>
            </a:r>
            <a:r>
              <a:rPr lang="en-US" dirty="0"/>
              <a:t> </a:t>
            </a:r>
            <a:r>
              <a:rPr lang="en-US" dirty="0" err="1"/>
              <a:t>triển</a:t>
            </a:r>
            <a:r>
              <a:rPr lang="en-US" dirty="0"/>
              <a:t> </a:t>
            </a:r>
            <a:r>
              <a:rPr lang="en-US" dirty="0" err="1"/>
              <a:t>khai</a:t>
            </a:r>
            <a:r>
              <a:rPr lang="en-US" dirty="0"/>
              <a:t> </a:t>
            </a:r>
            <a:r>
              <a:rPr lang="en-US" dirty="0" err="1"/>
              <a:t>tốt</a:t>
            </a:r>
            <a:r>
              <a:rPr lang="en-US" dirty="0"/>
              <a:t> </a:t>
            </a:r>
            <a:r>
              <a:rPr lang="en-US" dirty="0" err="1"/>
              <a:t>đem</a:t>
            </a:r>
            <a:r>
              <a:rPr lang="en-US" dirty="0"/>
              <a:t> </a:t>
            </a:r>
            <a:r>
              <a:rPr lang="en-US" dirty="0" err="1"/>
              <a:t>lại</a:t>
            </a:r>
            <a:r>
              <a:rPr lang="en-US" dirty="0"/>
              <a:t> </a:t>
            </a:r>
            <a:r>
              <a:rPr lang="en-US" dirty="0" err="1"/>
              <a:t>lợi</a:t>
            </a:r>
            <a:r>
              <a:rPr lang="en-US" dirty="0"/>
              <a:t> </a:t>
            </a:r>
            <a:r>
              <a:rPr lang="en-US" dirty="0" err="1"/>
              <a:t>ích</a:t>
            </a:r>
            <a:r>
              <a:rPr lang="en-US" dirty="0"/>
              <a:t> </a:t>
            </a:r>
            <a:r>
              <a:rPr lang="en-US" dirty="0" err="1"/>
              <a:t>rõ</a:t>
            </a:r>
            <a:r>
              <a:rPr lang="en-US" dirty="0"/>
              <a:t> </a:t>
            </a:r>
            <a:r>
              <a:rPr lang="en-US" dirty="0" err="1"/>
              <a:t>ràng</a:t>
            </a:r>
            <a:r>
              <a:rPr lang="en-US" dirty="0"/>
              <a:t>, </a:t>
            </a:r>
            <a:r>
              <a:rPr lang="en-US" dirty="0" err="1"/>
              <a:t>vẫn</a:t>
            </a:r>
            <a:r>
              <a:rPr lang="en-US" dirty="0"/>
              <a:t> </a:t>
            </a:r>
            <a:r>
              <a:rPr lang="en-US" dirty="0" err="1"/>
              <a:t>có</a:t>
            </a:r>
            <a:r>
              <a:rPr lang="en-US" dirty="0"/>
              <a:t> </a:t>
            </a:r>
            <a:r>
              <a:rPr lang="en-US" dirty="0" err="1"/>
              <a:t>rủi</a:t>
            </a:r>
            <a:r>
              <a:rPr lang="en-US" dirty="0"/>
              <a:t> </a:t>
            </a:r>
            <a:r>
              <a:rPr lang="en-US" dirty="0" err="1"/>
              <a:t>ro</a:t>
            </a:r>
            <a:r>
              <a:rPr lang="en-US" dirty="0"/>
              <a:t> </a:t>
            </a:r>
            <a:r>
              <a:rPr lang="en-US" dirty="0" err="1"/>
              <a:t>gắn</a:t>
            </a:r>
            <a:r>
              <a:rPr lang="en-US" dirty="0"/>
              <a:t> </a:t>
            </a:r>
            <a:r>
              <a:rPr lang="en-US" dirty="0" err="1"/>
              <a:t>liền</a:t>
            </a:r>
            <a:r>
              <a:rPr lang="en-US" dirty="0"/>
              <a:t> </a:t>
            </a:r>
            <a:r>
              <a:rPr lang="en-US" dirty="0" err="1"/>
              <a:t>với</a:t>
            </a:r>
            <a:r>
              <a:rPr lang="en-US" dirty="0"/>
              <a:t> </a:t>
            </a:r>
            <a:r>
              <a:rPr lang="en-US" dirty="0" err="1"/>
              <a:t>việc</a:t>
            </a:r>
            <a:r>
              <a:rPr lang="en-US" dirty="0"/>
              <a:t> </a:t>
            </a:r>
            <a:r>
              <a:rPr lang="en-US" dirty="0" err="1"/>
              <a:t>phân</a:t>
            </a:r>
            <a:r>
              <a:rPr lang="en-US" dirty="0"/>
              <a:t> </a:t>
            </a:r>
            <a:r>
              <a:rPr lang="en-US" dirty="0" err="1"/>
              <a:t>mảnh</a:t>
            </a:r>
            <a:r>
              <a:rPr lang="en-US" dirty="0"/>
              <a:t> </a:t>
            </a:r>
            <a:r>
              <a:rPr lang="en-US" dirty="0" err="1"/>
              <a:t>trong</a:t>
            </a:r>
            <a:r>
              <a:rPr lang="en-US" dirty="0"/>
              <a:t> </a:t>
            </a:r>
            <a:r>
              <a:rPr lang="en-US" dirty="0" err="1"/>
              <a:t>môi</a:t>
            </a:r>
            <a:r>
              <a:rPr lang="en-US" dirty="0"/>
              <a:t> </a:t>
            </a:r>
            <a:r>
              <a:rPr lang="en-US" dirty="0" err="1"/>
              <a:t>trường</a:t>
            </a:r>
            <a:r>
              <a:rPr lang="en-US" dirty="0"/>
              <a:t> </a:t>
            </a:r>
            <a:r>
              <a:rPr lang="en-US" dirty="0" err="1"/>
              <a:t>pháp</a:t>
            </a:r>
            <a:r>
              <a:rPr lang="en-US" dirty="0"/>
              <a:t> </a:t>
            </a:r>
            <a:r>
              <a:rPr lang="en-US" dirty="0" err="1"/>
              <a:t>quy</a:t>
            </a:r>
            <a:r>
              <a:rPr lang="en-US" dirty="0"/>
              <a:t>, </a:t>
            </a:r>
            <a:r>
              <a:rPr lang="en-US" dirty="0" err="1"/>
              <a:t>lệ</a:t>
            </a:r>
            <a:r>
              <a:rPr lang="en-US" dirty="0"/>
              <a:t> </a:t>
            </a:r>
            <a:r>
              <a:rPr lang="en-US" dirty="0" err="1"/>
              <a:t>thuộc</a:t>
            </a:r>
            <a:r>
              <a:rPr lang="en-US" dirty="0"/>
              <a:t> </a:t>
            </a:r>
            <a:r>
              <a:rPr lang="en-US" dirty="0" err="1"/>
              <a:t>quá</a:t>
            </a:r>
            <a:r>
              <a:rPr lang="en-US" dirty="0"/>
              <a:t> </a:t>
            </a:r>
            <a:r>
              <a:rPr lang="en-US" dirty="0" err="1"/>
              <a:t>mức</a:t>
            </a:r>
            <a:r>
              <a:rPr lang="en-US" dirty="0"/>
              <a:t> </a:t>
            </a:r>
            <a:r>
              <a:rPr lang="en-US" dirty="0" err="1"/>
              <a:t>vào</a:t>
            </a:r>
            <a:r>
              <a:rPr lang="en-US" dirty="0"/>
              <a:t> </a:t>
            </a:r>
            <a:r>
              <a:rPr lang="en-US" dirty="0" err="1"/>
              <a:t>các</a:t>
            </a:r>
            <a:r>
              <a:rPr lang="en-US" dirty="0"/>
              <a:t> </a:t>
            </a:r>
            <a:r>
              <a:rPr lang="en-US" dirty="0" err="1"/>
              <a:t>ưu</a:t>
            </a:r>
            <a:r>
              <a:rPr lang="en-US" dirty="0"/>
              <a:t> </a:t>
            </a:r>
            <a:r>
              <a:rPr lang="en-US" dirty="0" err="1"/>
              <a:t>đãi</a:t>
            </a:r>
            <a:r>
              <a:rPr lang="en-US" dirty="0"/>
              <a:t>, </a:t>
            </a:r>
            <a:r>
              <a:rPr lang="en-US" dirty="0" err="1"/>
              <a:t>và</a:t>
            </a:r>
            <a:r>
              <a:rPr lang="en-US" dirty="0"/>
              <a:t> </a:t>
            </a:r>
            <a:r>
              <a:rPr lang="en-US" dirty="0" err="1"/>
              <a:t>quản</a:t>
            </a:r>
            <a:r>
              <a:rPr lang="en-US" dirty="0"/>
              <a:t> </a:t>
            </a:r>
            <a:r>
              <a:rPr lang="en-US" dirty="0" err="1"/>
              <a:t>trị</a:t>
            </a:r>
            <a:r>
              <a:rPr lang="en-US" dirty="0"/>
              <a:t> </a:t>
            </a:r>
            <a:r>
              <a:rPr lang="en-US" dirty="0" err="1"/>
              <a:t>các</a:t>
            </a:r>
            <a:r>
              <a:rPr lang="en-US" dirty="0"/>
              <a:t> </a:t>
            </a:r>
            <a:r>
              <a:rPr lang="en-US" dirty="0" err="1"/>
              <a:t>đặc</a:t>
            </a:r>
            <a:r>
              <a:rPr lang="en-US" dirty="0"/>
              <a:t> </a:t>
            </a:r>
            <a:r>
              <a:rPr lang="en-US" dirty="0" err="1"/>
              <a:t>khu</a:t>
            </a:r>
            <a:r>
              <a:rPr lang="en-US" dirty="0"/>
              <a:t> </a:t>
            </a:r>
            <a:r>
              <a:rPr lang="en-US" dirty="0" err="1"/>
              <a:t>kinh</a:t>
            </a:r>
            <a:r>
              <a:rPr lang="en-US" dirty="0"/>
              <a:t> </a:t>
            </a:r>
            <a:r>
              <a:rPr lang="en-US" dirty="0" err="1"/>
              <a:t>tế</a:t>
            </a:r>
            <a:r>
              <a:rPr lang="en-US" dirty="0"/>
              <a:t>. </a:t>
            </a:r>
          </a:p>
          <a:p>
            <a:r>
              <a:rPr lang="en-US" dirty="0" err="1"/>
              <a:t>Để</a:t>
            </a:r>
            <a:r>
              <a:rPr lang="en-US" dirty="0"/>
              <a:t> </a:t>
            </a:r>
            <a:r>
              <a:rPr lang="en-US" dirty="0" err="1"/>
              <a:t>tối</a:t>
            </a:r>
            <a:r>
              <a:rPr lang="en-US" dirty="0"/>
              <a:t> </a:t>
            </a:r>
            <a:r>
              <a:rPr lang="en-US" dirty="0" err="1"/>
              <a:t>đa</a:t>
            </a:r>
            <a:r>
              <a:rPr lang="en-US" dirty="0"/>
              <a:t> </a:t>
            </a:r>
            <a:r>
              <a:rPr lang="en-US" dirty="0" err="1"/>
              <a:t>hóa</a:t>
            </a:r>
            <a:r>
              <a:rPr lang="en-US" dirty="0"/>
              <a:t> </a:t>
            </a:r>
            <a:r>
              <a:rPr lang="en-US" dirty="0" err="1"/>
              <a:t>lợi</a:t>
            </a:r>
            <a:r>
              <a:rPr lang="en-US" dirty="0"/>
              <a:t> </a:t>
            </a:r>
            <a:r>
              <a:rPr lang="en-US" dirty="0" err="1"/>
              <a:t>ích</a:t>
            </a:r>
            <a:r>
              <a:rPr lang="en-US" dirty="0"/>
              <a:t> </a:t>
            </a:r>
            <a:r>
              <a:rPr lang="en-US" dirty="0" err="1"/>
              <a:t>và</a:t>
            </a:r>
            <a:r>
              <a:rPr lang="en-US" dirty="0"/>
              <a:t> </a:t>
            </a:r>
            <a:r>
              <a:rPr lang="en-US" dirty="0" err="1"/>
              <a:t>hạn</a:t>
            </a:r>
            <a:r>
              <a:rPr lang="en-US" dirty="0"/>
              <a:t> </a:t>
            </a:r>
            <a:r>
              <a:rPr lang="en-US" dirty="0" err="1"/>
              <a:t>chế</a:t>
            </a:r>
            <a:r>
              <a:rPr lang="en-US" dirty="0"/>
              <a:t> </a:t>
            </a:r>
            <a:r>
              <a:rPr lang="en-US" dirty="0" err="1"/>
              <a:t>rủi</a:t>
            </a:r>
            <a:r>
              <a:rPr lang="en-US" dirty="0"/>
              <a:t> </a:t>
            </a:r>
            <a:r>
              <a:rPr lang="en-US" dirty="0" err="1"/>
              <a:t>ro</a:t>
            </a:r>
            <a:r>
              <a:rPr lang="en-US" dirty="0"/>
              <a:t>, </a:t>
            </a:r>
            <a:r>
              <a:rPr lang="en-US" dirty="0" err="1"/>
              <a:t>việc</a:t>
            </a:r>
            <a:r>
              <a:rPr lang="en-US" dirty="0"/>
              <a:t> </a:t>
            </a:r>
            <a:r>
              <a:rPr lang="en-US" dirty="0" err="1"/>
              <a:t>thành</a:t>
            </a:r>
            <a:r>
              <a:rPr lang="en-US" dirty="0"/>
              <a:t> </a:t>
            </a:r>
            <a:r>
              <a:rPr lang="en-US" dirty="0" err="1"/>
              <a:t>lập</a:t>
            </a:r>
            <a:r>
              <a:rPr lang="en-US" dirty="0"/>
              <a:t> </a:t>
            </a:r>
            <a:r>
              <a:rPr lang="en-US" dirty="0" err="1"/>
              <a:t>và</a:t>
            </a:r>
            <a:r>
              <a:rPr lang="en-US" dirty="0"/>
              <a:t> </a:t>
            </a:r>
            <a:r>
              <a:rPr lang="en-US" dirty="0" err="1"/>
              <a:t>thiết</a:t>
            </a:r>
            <a:r>
              <a:rPr lang="en-US" dirty="0"/>
              <a:t> </a:t>
            </a:r>
            <a:r>
              <a:rPr lang="en-US" dirty="0" err="1"/>
              <a:t>kế</a:t>
            </a:r>
            <a:r>
              <a:rPr lang="en-US" dirty="0"/>
              <a:t> </a:t>
            </a:r>
            <a:r>
              <a:rPr lang="en-US" dirty="0" err="1"/>
              <a:t>các</a:t>
            </a:r>
            <a:r>
              <a:rPr lang="en-US" dirty="0"/>
              <a:t> </a:t>
            </a:r>
            <a:r>
              <a:rPr lang="en-US" dirty="0" err="1"/>
              <a:t>đặc</a:t>
            </a:r>
            <a:r>
              <a:rPr lang="en-US" dirty="0"/>
              <a:t> </a:t>
            </a:r>
            <a:r>
              <a:rPr lang="en-US" dirty="0" err="1"/>
              <a:t>khu</a:t>
            </a:r>
            <a:r>
              <a:rPr lang="en-US" dirty="0"/>
              <a:t> </a:t>
            </a:r>
            <a:r>
              <a:rPr lang="en-US" dirty="0" err="1"/>
              <a:t>kinh</a:t>
            </a:r>
            <a:r>
              <a:rPr lang="en-US" dirty="0"/>
              <a:t> </a:t>
            </a:r>
            <a:r>
              <a:rPr lang="en-US" dirty="0" err="1"/>
              <a:t>tế</a:t>
            </a:r>
            <a:r>
              <a:rPr lang="en-US" dirty="0"/>
              <a:t> </a:t>
            </a:r>
            <a:r>
              <a:rPr lang="en-US" dirty="0" err="1"/>
              <a:t>nên</a:t>
            </a:r>
            <a:r>
              <a:rPr lang="en-US" dirty="0"/>
              <a:t> </a:t>
            </a:r>
            <a:r>
              <a:rPr lang="en-US" dirty="0" err="1"/>
              <a:t>được</a:t>
            </a:r>
            <a:r>
              <a:rPr lang="en-US" dirty="0"/>
              <a:t> </a:t>
            </a:r>
            <a:r>
              <a:rPr lang="en-US" dirty="0" err="1"/>
              <a:t>gắn</a:t>
            </a:r>
            <a:r>
              <a:rPr lang="en-US" dirty="0"/>
              <a:t> </a:t>
            </a:r>
            <a:r>
              <a:rPr lang="en-US" dirty="0" err="1"/>
              <a:t>chặt</a:t>
            </a:r>
            <a:r>
              <a:rPr lang="en-US" dirty="0"/>
              <a:t> </a:t>
            </a:r>
            <a:r>
              <a:rPr lang="en-US" dirty="0" err="1"/>
              <a:t>vưới</a:t>
            </a:r>
            <a:r>
              <a:rPr lang="en-US" dirty="0"/>
              <a:t> </a:t>
            </a:r>
            <a:r>
              <a:rPr lang="en-US" dirty="0" err="1"/>
              <a:t>chiến</a:t>
            </a:r>
            <a:r>
              <a:rPr lang="en-US" dirty="0"/>
              <a:t> </a:t>
            </a:r>
            <a:r>
              <a:rPr lang="en-US" dirty="0" err="1"/>
              <a:t>lược</a:t>
            </a:r>
            <a:r>
              <a:rPr lang="en-US" dirty="0"/>
              <a:t> </a:t>
            </a:r>
            <a:r>
              <a:rPr lang="en-US" dirty="0" err="1"/>
              <a:t>toàn</a:t>
            </a:r>
            <a:r>
              <a:rPr lang="en-US" dirty="0"/>
              <a:t> </a:t>
            </a:r>
            <a:r>
              <a:rPr lang="en-US" dirty="0" err="1"/>
              <a:t>diện</a:t>
            </a:r>
            <a:r>
              <a:rPr lang="en-US" dirty="0"/>
              <a:t> </a:t>
            </a:r>
            <a:r>
              <a:rPr lang="en-US" dirty="0" err="1"/>
              <a:t>về</a:t>
            </a:r>
            <a:r>
              <a:rPr lang="en-US" dirty="0"/>
              <a:t> </a:t>
            </a:r>
            <a:r>
              <a:rPr lang="en-US" dirty="0" err="1"/>
              <a:t>phát</a:t>
            </a:r>
            <a:r>
              <a:rPr lang="en-US" dirty="0"/>
              <a:t> </a:t>
            </a:r>
            <a:r>
              <a:rPr lang="en-US" dirty="0" err="1"/>
              <a:t>triển</a:t>
            </a:r>
            <a:r>
              <a:rPr lang="en-US" dirty="0"/>
              <a:t> </a:t>
            </a:r>
            <a:r>
              <a:rPr lang="en-US" dirty="0" err="1"/>
              <a:t>công</a:t>
            </a:r>
            <a:r>
              <a:rPr lang="en-US" dirty="0"/>
              <a:t> </a:t>
            </a:r>
            <a:r>
              <a:rPr lang="en-US" dirty="0" err="1"/>
              <a:t>nghiệp</a:t>
            </a:r>
            <a:r>
              <a:rPr lang="en-US" dirty="0"/>
              <a:t> </a:t>
            </a:r>
            <a:r>
              <a:rPr lang="en-US" dirty="0" err="1"/>
              <a:t>và</a:t>
            </a:r>
            <a:r>
              <a:rPr lang="en-US" dirty="0"/>
              <a:t> thu </a:t>
            </a:r>
            <a:r>
              <a:rPr lang="en-US" dirty="0" err="1"/>
              <a:t>hút</a:t>
            </a:r>
            <a:r>
              <a:rPr lang="en-US" dirty="0"/>
              <a:t> </a:t>
            </a:r>
            <a:r>
              <a:rPr lang="en-US" dirty="0" err="1"/>
              <a:t>đầu</a:t>
            </a:r>
            <a:r>
              <a:rPr lang="en-US" dirty="0"/>
              <a:t> </a:t>
            </a:r>
            <a:r>
              <a:rPr lang="en-US" dirty="0" err="1"/>
              <a:t>tư</a:t>
            </a:r>
            <a:r>
              <a:rPr lang="en-US" dirty="0"/>
              <a:t> trực </a:t>
            </a:r>
            <a:r>
              <a:rPr lang="en-US" dirty="0" err="1"/>
              <a:t>tiếp</a:t>
            </a:r>
            <a:r>
              <a:rPr lang="en-US" dirty="0"/>
              <a:t> </a:t>
            </a:r>
            <a:r>
              <a:rPr lang="en-US" dirty="0" err="1"/>
              <a:t>nước</a:t>
            </a:r>
            <a:r>
              <a:rPr lang="en-US" dirty="0"/>
              <a:t> </a:t>
            </a:r>
            <a:r>
              <a:rPr lang="en-US" dirty="0" err="1"/>
              <a:t>ngoài</a:t>
            </a:r>
            <a:r>
              <a:rPr lang="en-US" dirty="0"/>
              <a:t> (FDI), </a:t>
            </a:r>
            <a:r>
              <a:rPr lang="en-US" dirty="0" err="1"/>
              <a:t>tập</a:t>
            </a:r>
            <a:r>
              <a:rPr lang="en-US" dirty="0"/>
              <a:t> </a:t>
            </a:r>
            <a:r>
              <a:rPr lang="en-US" dirty="0" err="1"/>
              <a:t>trung</a:t>
            </a:r>
            <a:r>
              <a:rPr lang="en-US" dirty="0"/>
              <a:t> </a:t>
            </a:r>
            <a:r>
              <a:rPr lang="en-US" dirty="0" err="1"/>
              <a:t>vào</a:t>
            </a:r>
            <a:r>
              <a:rPr lang="en-US" dirty="0"/>
              <a:t> </a:t>
            </a:r>
            <a:r>
              <a:rPr lang="en-US" dirty="0" err="1"/>
              <a:t>việc</a:t>
            </a:r>
            <a:r>
              <a:rPr lang="en-US" dirty="0"/>
              <a:t> </a:t>
            </a:r>
            <a:r>
              <a:rPr lang="en-US" dirty="0" err="1"/>
              <a:t>lựa</a:t>
            </a:r>
            <a:r>
              <a:rPr lang="en-US" dirty="0"/>
              <a:t> </a:t>
            </a:r>
            <a:r>
              <a:rPr lang="en-US" dirty="0" err="1"/>
              <a:t>chọn</a:t>
            </a:r>
            <a:r>
              <a:rPr lang="en-US" dirty="0"/>
              <a:t> </a:t>
            </a:r>
            <a:r>
              <a:rPr lang="en-US" dirty="0" err="1"/>
              <a:t>vị</a:t>
            </a:r>
            <a:r>
              <a:rPr lang="en-US" dirty="0"/>
              <a:t> </a:t>
            </a:r>
            <a:r>
              <a:rPr lang="en-US" dirty="0" err="1"/>
              <a:t>trí</a:t>
            </a:r>
            <a:r>
              <a:rPr lang="en-US" dirty="0"/>
              <a:t>, </a:t>
            </a:r>
            <a:r>
              <a:rPr lang="en-US" dirty="0" err="1"/>
              <a:t>tính</a:t>
            </a:r>
            <a:r>
              <a:rPr lang="en-US" dirty="0"/>
              <a:t> </a:t>
            </a:r>
            <a:r>
              <a:rPr lang="en-US" dirty="0" err="1"/>
              <a:t>kết</a:t>
            </a:r>
            <a:r>
              <a:rPr lang="en-US" dirty="0"/>
              <a:t> </a:t>
            </a:r>
            <a:r>
              <a:rPr lang="en-US" dirty="0" err="1"/>
              <a:t>nối</a:t>
            </a:r>
            <a:r>
              <a:rPr lang="en-US" dirty="0"/>
              <a:t>, </a:t>
            </a:r>
            <a:r>
              <a:rPr lang="en-US" dirty="0" err="1"/>
              <a:t>dịch</a:t>
            </a:r>
            <a:r>
              <a:rPr lang="en-US" dirty="0"/>
              <a:t> </a:t>
            </a:r>
            <a:r>
              <a:rPr lang="en-US" dirty="0" err="1"/>
              <a:t>vụ</a:t>
            </a:r>
            <a:r>
              <a:rPr lang="en-US" dirty="0"/>
              <a:t> </a:t>
            </a:r>
            <a:r>
              <a:rPr lang="en-US" dirty="0" err="1"/>
              <a:t>hạ</a:t>
            </a:r>
            <a:r>
              <a:rPr lang="en-US" dirty="0"/>
              <a:t> </a:t>
            </a:r>
            <a:r>
              <a:rPr lang="en-US" dirty="0" err="1"/>
              <a:t>tầng</a:t>
            </a:r>
            <a:r>
              <a:rPr lang="en-US" dirty="0"/>
              <a:t> </a:t>
            </a:r>
            <a:r>
              <a:rPr lang="en-US" dirty="0" err="1"/>
              <a:t>và</a:t>
            </a:r>
            <a:r>
              <a:rPr lang="en-US" dirty="0"/>
              <a:t> </a:t>
            </a:r>
            <a:r>
              <a:rPr lang="en-US" dirty="0" err="1"/>
              <a:t>cải</a:t>
            </a:r>
            <a:r>
              <a:rPr lang="en-US" dirty="0"/>
              <a:t> </a:t>
            </a:r>
            <a:r>
              <a:rPr lang="en-US" dirty="0" err="1"/>
              <a:t>thiện</a:t>
            </a:r>
            <a:r>
              <a:rPr lang="en-US" dirty="0"/>
              <a:t> </a:t>
            </a:r>
            <a:r>
              <a:rPr lang="en-US" dirty="0" err="1"/>
              <a:t>môi</a:t>
            </a:r>
            <a:r>
              <a:rPr lang="en-US" dirty="0"/>
              <a:t> </a:t>
            </a:r>
            <a:r>
              <a:rPr lang="en-US" dirty="0" err="1"/>
              <a:t>trường</a:t>
            </a:r>
            <a:r>
              <a:rPr lang="en-US" dirty="0"/>
              <a:t> </a:t>
            </a:r>
            <a:r>
              <a:rPr lang="en-US" dirty="0" err="1"/>
              <a:t>kinh</a:t>
            </a:r>
            <a:r>
              <a:rPr lang="en-US" dirty="0"/>
              <a:t> </a:t>
            </a:r>
            <a:r>
              <a:rPr lang="en-US" dirty="0" err="1"/>
              <a:t>doanh</a:t>
            </a:r>
            <a:r>
              <a:rPr lang="en-US" dirty="0"/>
              <a:t>. </a:t>
            </a:r>
            <a:endParaRPr lang="en-US" b="1" i="1" dirty="0">
              <a:solidFill>
                <a:srgbClr val="002060"/>
              </a:solidFill>
            </a:endParaRPr>
          </a:p>
          <a:p>
            <a:endParaRPr lang="en-US" b="1" i="1" dirty="0">
              <a:solidFill>
                <a:srgbClr val="002060"/>
              </a:solidFill>
            </a:endParaRPr>
          </a:p>
        </p:txBody>
      </p:sp>
    </p:spTree>
    <p:extLst>
      <p:ext uri="{BB962C8B-B14F-4D97-AF65-F5344CB8AC3E}">
        <p14:creationId xmlns:p14="http://schemas.microsoft.com/office/powerpoint/2010/main" val="2061744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958" y="0"/>
            <a:ext cx="8462029" cy="756707"/>
          </a:xfrm>
        </p:spPr>
        <p:txBody>
          <a:bodyPr>
            <a:normAutofit/>
          </a:bodyPr>
          <a:lstStyle/>
          <a:p>
            <a:r>
              <a:rPr lang="en-GB" sz="2400" b="1"/>
              <a:t>Các khu công nghiệp đã trở thành xu thế toàn cầu</a:t>
            </a:r>
            <a:endParaRPr lang="en-GB" sz="2400" b="1" dirty="0"/>
          </a:p>
        </p:txBody>
      </p:sp>
      <p:sp>
        <p:nvSpPr>
          <p:cNvPr id="3" name="TextBox 2">
            <a:extLst>
              <a:ext uri="{FF2B5EF4-FFF2-40B4-BE49-F238E27FC236}">
                <a16:creationId xmlns:a16="http://schemas.microsoft.com/office/drawing/2014/main" id="{15CE3A4D-C8D0-4B6D-9206-CAA84B2E03B1}"/>
              </a:ext>
            </a:extLst>
          </p:cNvPr>
          <p:cNvSpPr txBox="1"/>
          <p:nvPr/>
        </p:nvSpPr>
        <p:spPr>
          <a:xfrm>
            <a:off x="437317" y="2853127"/>
            <a:ext cx="8398570" cy="1477328"/>
          </a:xfrm>
          <a:prstGeom prst="rect">
            <a:avLst/>
          </a:prstGeom>
          <a:solidFill>
            <a:schemeClr val="bg1">
              <a:lumMod val="85000"/>
            </a:schemeClr>
          </a:solidFill>
        </p:spPr>
        <p:txBody>
          <a:bodyPr wrap="square" rtlCol="0">
            <a:spAutoFit/>
          </a:bodyPr>
          <a:lstStyle/>
          <a:p>
            <a:r>
              <a:rPr lang="en-GB" b="1" dirty="0">
                <a:solidFill>
                  <a:srgbClr val="002060"/>
                </a:solidFill>
              </a:rPr>
              <a:t>Lợi </a:t>
            </a:r>
            <a:r>
              <a:rPr lang="en-GB" b="1" dirty="0" err="1">
                <a:solidFill>
                  <a:srgbClr val="002060"/>
                </a:solidFill>
              </a:rPr>
              <a:t>ích</a:t>
            </a:r>
            <a:endParaRPr lang="en-US" b="1" dirty="0">
              <a:solidFill>
                <a:srgbClr val="002060"/>
              </a:solidFill>
            </a:endParaRPr>
          </a:p>
          <a:p>
            <a:pPr marL="742950" lvl="1" indent="-285750">
              <a:buFont typeface="Wingdings" panose="05000000000000000000" pitchFamily="2" charset="2"/>
              <a:buChar char="§"/>
            </a:pPr>
            <a:r>
              <a:rPr lang="en-GB" dirty="0"/>
              <a:t>Thu </a:t>
            </a:r>
            <a:r>
              <a:rPr lang="en-GB" dirty="0" err="1"/>
              <a:t>hút</a:t>
            </a:r>
            <a:r>
              <a:rPr lang="en-GB" dirty="0"/>
              <a:t> </a:t>
            </a:r>
            <a:r>
              <a:rPr lang="en-GB" dirty="0" err="1"/>
              <a:t>đầu</a:t>
            </a:r>
            <a:r>
              <a:rPr lang="en-GB" dirty="0"/>
              <a:t> </a:t>
            </a:r>
            <a:r>
              <a:rPr lang="en-GB" dirty="0" err="1"/>
              <a:t>tư</a:t>
            </a:r>
            <a:endParaRPr lang="en-US" dirty="0"/>
          </a:p>
          <a:p>
            <a:pPr marL="742950" lvl="1" indent="-285750">
              <a:buFont typeface="Wingdings" panose="05000000000000000000" pitchFamily="2" charset="2"/>
              <a:buChar char="§"/>
            </a:pPr>
            <a:r>
              <a:rPr lang="en-GB" dirty="0" err="1"/>
              <a:t>Phát</a:t>
            </a:r>
            <a:r>
              <a:rPr lang="en-GB" dirty="0"/>
              <a:t> </a:t>
            </a:r>
            <a:r>
              <a:rPr lang="en-GB" dirty="0" err="1"/>
              <a:t>triển</a:t>
            </a:r>
            <a:r>
              <a:rPr lang="en-GB" dirty="0"/>
              <a:t> </a:t>
            </a:r>
            <a:r>
              <a:rPr lang="en-GB" dirty="0" err="1"/>
              <a:t>cụm</a:t>
            </a:r>
            <a:r>
              <a:rPr lang="en-GB" dirty="0"/>
              <a:t> </a:t>
            </a:r>
            <a:r>
              <a:rPr lang="en-GB" dirty="0" err="1"/>
              <a:t>công</a:t>
            </a:r>
            <a:r>
              <a:rPr lang="en-GB" dirty="0"/>
              <a:t> </a:t>
            </a:r>
            <a:r>
              <a:rPr lang="en-GB" dirty="0" err="1"/>
              <a:t>nghiệp</a:t>
            </a:r>
            <a:endParaRPr lang="en-US" dirty="0"/>
          </a:p>
          <a:p>
            <a:pPr marL="742950" lvl="1" indent="-285750">
              <a:buFont typeface="Wingdings" panose="05000000000000000000" pitchFamily="2" charset="2"/>
              <a:buChar char="§"/>
            </a:pPr>
            <a:r>
              <a:rPr lang="en-US" dirty="0"/>
              <a:t>“</a:t>
            </a:r>
            <a:r>
              <a:rPr lang="en-US" dirty="0" err="1"/>
              <a:t>Phòng</a:t>
            </a:r>
            <a:r>
              <a:rPr lang="en-US" dirty="0"/>
              <a:t> </a:t>
            </a:r>
            <a:r>
              <a:rPr lang="en-US" dirty="0" err="1"/>
              <a:t>thí</a:t>
            </a:r>
            <a:r>
              <a:rPr lang="en-US" dirty="0"/>
              <a:t> </a:t>
            </a:r>
            <a:r>
              <a:rPr lang="en-US" dirty="0" err="1"/>
              <a:t>nghiệm</a:t>
            </a:r>
            <a:r>
              <a:rPr lang="en-US" dirty="0"/>
              <a:t>” </a:t>
            </a:r>
            <a:r>
              <a:rPr lang="en-US" dirty="0" err="1"/>
              <a:t>để</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thử</a:t>
            </a:r>
            <a:r>
              <a:rPr lang="en-US" dirty="0"/>
              <a:t> </a:t>
            </a:r>
            <a:r>
              <a:rPr lang="en-US" dirty="0" err="1"/>
              <a:t>nghiệm</a:t>
            </a:r>
            <a:r>
              <a:rPr lang="en-US" dirty="0"/>
              <a:t> </a:t>
            </a:r>
            <a:r>
              <a:rPr lang="en-US" dirty="0" err="1"/>
              <a:t>các</a:t>
            </a:r>
            <a:r>
              <a:rPr lang="en-US" dirty="0"/>
              <a:t> </a:t>
            </a:r>
            <a:r>
              <a:rPr lang="en-US" dirty="0" err="1"/>
              <a:t>chính</a:t>
            </a:r>
            <a:r>
              <a:rPr lang="en-US" dirty="0"/>
              <a:t> </a:t>
            </a:r>
            <a:r>
              <a:rPr lang="en-US" dirty="0" err="1"/>
              <a:t>sách</a:t>
            </a:r>
            <a:r>
              <a:rPr lang="en-US" dirty="0"/>
              <a:t> </a:t>
            </a:r>
            <a:r>
              <a:rPr lang="en-US" dirty="0" err="1"/>
              <a:t>và</a:t>
            </a:r>
            <a:r>
              <a:rPr lang="en-US" dirty="0"/>
              <a:t> </a:t>
            </a:r>
            <a:r>
              <a:rPr lang="en-US" dirty="0" err="1"/>
              <a:t>công</a:t>
            </a:r>
            <a:r>
              <a:rPr lang="en-US" dirty="0"/>
              <a:t> </a:t>
            </a:r>
            <a:r>
              <a:rPr lang="en-US" dirty="0" err="1"/>
              <a:t>cụ</a:t>
            </a:r>
            <a:r>
              <a:rPr lang="en-US" dirty="0"/>
              <a:t> mới</a:t>
            </a:r>
          </a:p>
          <a:p>
            <a:pPr lvl="1"/>
            <a:endParaRPr lang="en-US" dirty="0"/>
          </a:p>
        </p:txBody>
      </p:sp>
      <p:sp>
        <p:nvSpPr>
          <p:cNvPr id="4" name="TextBox 3">
            <a:extLst>
              <a:ext uri="{FF2B5EF4-FFF2-40B4-BE49-F238E27FC236}">
                <a16:creationId xmlns:a16="http://schemas.microsoft.com/office/drawing/2014/main" id="{4E7EF30B-C87A-4AC1-92F6-EB773B365849}"/>
              </a:ext>
            </a:extLst>
          </p:cNvPr>
          <p:cNvSpPr txBox="1"/>
          <p:nvPr/>
        </p:nvSpPr>
        <p:spPr>
          <a:xfrm>
            <a:off x="437317" y="1187739"/>
            <a:ext cx="8398570" cy="1477328"/>
          </a:xfrm>
          <a:prstGeom prst="rect">
            <a:avLst/>
          </a:prstGeom>
          <a:solidFill>
            <a:schemeClr val="bg1">
              <a:lumMod val="85000"/>
            </a:schemeClr>
          </a:solidFill>
        </p:spPr>
        <p:txBody>
          <a:bodyPr wrap="square" rtlCol="0">
            <a:spAutoFit/>
          </a:bodyPr>
          <a:lstStyle/>
          <a:p>
            <a:r>
              <a:rPr lang="en-US" b="1" dirty="0" err="1">
                <a:solidFill>
                  <a:srgbClr val="002060"/>
                </a:solidFill>
              </a:rPr>
              <a:t>Các</a:t>
            </a:r>
            <a:r>
              <a:rPr lang="en-US" b="1" dirty="0">
                <a:solidFill>
                  <a:srgbClr val="002060"/>
                </a:solidFill>
              </a:rPr>
              <a:t> </a:t>
            </a:r>
            <a:r>
              <a:rPr lang="en-US" b="1" dirty="0" err="1">
                <a:solidFill>
                  <a:srgbClr val="002060"/>
                </a:solidFill>
              </a:rPr>
              <a:t>công</a:t>
            </a:r>
            <a:r>
              <a:rPr lang="en-US" b="1" dirty="0">
                <a:solidFill>
                  <a:srgbClr val="002060"/>
                </a:solidFill>
              </a:rPr>
              <a:t> </a:t>
            </a:r>
            <a:r>
              <a:rPr lang="en-US" b="1" dirty="0" err="1">
                <a:solidFill>
                  <a:srgbClr val="002060"/>
                </a:solidFill>
              </a:rPr>
              <a:t>cụ</a:t>
            </a:r>
            <a:endParaRPr lang="en-US" b="1" dirty="0">
              <a:solidFill>
                <a:srgbClr val="002060"/>
              </a:solidFill>
            </a:endParaRPr>
          </a:p>
          <a:p>
            <a:pPr marL="742950" lvl="1" indent="-285750">
              <a:buFont typeface="Wingdings" panose="05000000000000000000" pitchFamily="2" charset="2"/>
              <a:buChar char="§"/>
            </a:pPr>
            <a:r>
              <a:rPr lang="en-US" dirty="0" err="1"/>
              <a:t>Đơn</a:t>
            </a:r>
            <a:r>
              <a:rPr lang="en-US" dirty="0"/>
              <a:t> </a:t>
            </a:r>
            <a:r>
              <a:rPr lang="en-US" dirty="0" err="1"/>
              <a:t>giản</a:t>
            </a:r>
            <a:r>
              <a:rPr lang="en-US" dirty="0"/>
              <a:t> </a:t>
            </a:r>
            <a:r>
              <a:rPr lang="en-US" dirty="0" err="1"/>
              <a:t>hóa</a:t>
            </a:r>
            <a:r>
              <a:rPr lang="en-US" dirty="0"/>
              <a:t> </a:t>
            </a:r>
            <a:r>
              <a:rPr lang="en-US" dirty="0" err="1"/>
              <a:t>thủ</a:t>
            </a:r>
            <a:r>
              <a:rPr lang="en-US" dirty="0"/>
              <a:t> </a:t>
            </a:r>
            <a:r>
              <a:rPr lang="en-US" dirty="0" err="1"/>
              <a:t>tục</a:t>
            </a:r>
            <a:r>
              <a:rPr lang="en-US" dirty="0"/>
              <a:t> </a:t>
            </a:r>
            <a:r>
              <a:rPr lang="en-US" dirty="0" err="1"/>
              <a:t>kinh</a:t>
            </a:r>
            <a:r>
              <a:rPr lang="en-US" dirty="0"/>
              <a:t> </a:t>
            </a:r>
            <a:r>
              <a:rPr lang="en-US" dirty="0" err="1"/>
              <a:t>doanh</a:t>
            </a:r>
            <a:r>
              <a:rPr lang="en-US" dirty="0"/>
              <a:t> </a:t>
            </a:r>
            <a:r>
              <a:rPr lang="en-US" dirty="0" err="1"/>
              <a:t>và</a:t>
            </a:r>
            <a:r>
              <a:rPr lang="en-US" dirty="0"/>
              <a:t> </a:t>
            </a:r>
            <a:r>
              <a:rPr lang="en-US" dirty="0" err="1"/>
              <a:t>môi</a:t>
            </a:r>
            <a:r>
              <a:rPr lang="en-US" dirty="0"/>
              <a:t> </a:t>
            </a:r>
            <a:r>
              <a:rPr lang="en-US" dirty="0" err="1"/>
              <a:t>trường</a:t>
            </a:r>
            <a:r>
              <a:rPr lang="en-US" dirty="0"/>
              <a:t> </a:t>
            </a:r>
            <a:r>
              <a:rPr lang="en-US" dirty="0" err="1"/>
              <a:t>pháp</a:t>
            </a:r>
            <a:r>
              <a:rPr lang="en-US" dirty="0"/>
              <a:t> </a:t>
            </a:r>
            <a:r>
              <a:rPr lang="en-US" dirty="0" err="1"/>
              <a:t>quy</a:t>
            </a:r>
            <a:endParaRPr lang="en-US" dirty="0"/>
          </a:p>
          <a:p>
            <a:pPr marL="742950" lvl="1" indent="-285750">
              <a:buFont typeface="Wingdings" panose="05000000000000000000" pitchFamily="2" charset="2"/>
              <a:buChar char="§"/>
            </a:pPr>
            <a:r>
              <a:rPr lang="en-US" dirty="0" err="1"/>
              <a:t>Đầu</a:t>
            </a:r>
            <a:r>
              <a:rPr lang="en-US" dirty="0"/>
              <a:t> </a:t>
            </a:r>
            <a:r>
              <a:rPr lang="en-US" dirty="0" err="1"/>
              <a:t>tư</a:t>
            </a:r>
            <a:r>
              <a:rPr lang="en-US" dirty="0"/>
              <a:t> </a:t>
            </a:r>
            <a:r>
              <a:rPr lang="en-US" dirty="0" err="1"/>
              <a:t>và</a:t>
            </a:r>
            <a:r>
              <a:rPr lang="en-US" dirty="0"/>
              <a:t> </a:t>
            </a:r>
            <a:r>
              <a:rPr lang="en-US" dirty="0" err="1"/>
              <a:t>dịch</a:t>
            </a:r>
            <a:r>
              <a:rPr lang="en-US" dirty="0"/>
              <a:t> </a:t>
            </a:r>
            <a:r>
              <a:rPr lang="en-US" dirty="0" err="1"/>
              <a:t>vụ</a:t>
            </a:r>
            <a:r>
              <a:rPr lang="en-US" dirty="0"/>
              <a:t> </a:t>
            </a:r>
            <a:r>
              <a:rPr lang="en-US" dirty="0" err="1"/>
              <a:t>hạ</a:t>
            </a:r>
            <a:r>
              <a:rPr lang="en-US" dirty="0"/>
              <a:t> </a:t>
            </a:r>
            <a:r>
              <a:rPr lang="en-US" dirty="0" err="1"/>
              <a:t>tầng</a:t>
            </a:r>
            <a:r>
              <a:rPr lang="en-US" dirty="0"/>
              <a:t> </a:t>
            </a:r>
            <a:r>
              <a:rPr lang="en-US" dirty="0" err="1"/>
              <a:t>có</a:t>
            </a:r>
            <a:r>
              <a:rPr lang="en-US" dirty="0"/>
              <a:t> </a:t>
            </a:r>
            <a:r>
              <a:rPr lang="en-US" dirty="0" err="1"/>
              <a:t>mục</a:t>
            </a:r>
            <a:r>
              <a:rPr lang="en-US" dirty="0"/>
              <a:t> </a:t>
            </a:r>
            <a:r>
              <a:rPr lang="en-US" dirty="0" err="1"/>
              <a:t>tiêu</a:t>
            </a:r>
            <a:r>
              <a:rPr lang="en-US" dirty="0"/>
              <a:t>, </a:t>
            </a:r>
            <a:r>
              <a:rPr lang="en-US" dirty="0" err="1"/>
              <a:t>cụ</a:t>
            </a:r>
            <a:r>
              <a:rPr lang="en-US" dirty="0"/>
              <a:t> </a:t>
            </a:r>
            <a:r>
              <a:rPr lang="en-US" dirty="0" err="1"/>
              <a:t>thể</a:t>
            </a:r>
            <a:r>
              <a:rPr lang="en-US" dirty="0"/>
              <a:t> </a:t>
            </a:r>
            <a:r>
              <a:rPr lang="en-US" dirty="0" err="1"/>
              <a:t>theo</a:t>
            </a:r>
            <a:r>
              <a:rPr lang="en-US" dirty="0"/>
              <a:t> </a:t>
            </a:r>
            <a:r>
              <a:rPr lang="en-US" dirty="0" err="1"/>
              <a:t>từng</a:t>
            </a:r>
            <a:r>
              <a:rPr lang="en-US" dirty="0"/>
              <a:t> </a:t>
            </a:r>
            <a:r>
              <a:rPr lang="en-US" dirty="0" err="1"/>
              <a:t>địa</a:t>
            </a:r>
            <a:r>
              <a:rPr lang="en-US" dirty="0"/>
              <a:t> </a:t>
            </a:r>
            <a:r>
              <a:rPr lang="en-US" dirty="0" err="1"/>
              <a:t>điểm</a:t>
            </a:r>
            <a:r>
              <a:rPr lang="en-US" dirty="0"/>
              <a:t>/</a:t>
            </a:r>
            <a:r>
              <a:rPr lang="en-US" dirty="0" err="1"/>
              <a:t>vị</a:t>
            </a:r>
            <a:r>
              <a:rPr lang="en-US" dirty="0"/>
              <a:t> </a:t>
            </a:r>
            <a:r>
              <a:rPr lang="en-US" dirty="0" err="1"/>
              <a:t>trí</a:t>
            </a:r>
            <a:endParaRPr lang="en-US" dirty="0"/>
          </a:p>
          <a:p>
            <a:pPr marL="742950" lvl="1" indent="-285750">
              <a:buFont typeface="Wingdings" panose="05000000000000000000" pitchFamily="2" charset="2"/>
              <a:buChar char="§"/>
            </a:pPr>
            <a:r>
              <a:rPr lang="en-US" dirty="0" err="1"/>
              <a:t>Ưu</a:t>
            </a:r>
            <a:r>
              <a:rPr lang="en-US" dirty="0"/>
              <a:t> </a:t>
            </a:r>
            <a:r>
              <a:rPr lang="en-US" dirty="0" err="1"/>
              <a:t>đãi</a:t>
            </a:r>
            <a:r>
              <a:rPr lang="en-US" dirty="0"/>
              <a:t> </a:t>
            </a:r>
            <a:r>
              <a:rPr lang="en-US" dirty="0" err="1"/>
              <a:t>tài</a:t>
            </a:r>
            <a:r>
              <a:rPr lang="en-US" dirty="0"/>
              <a:t> </a:t>
            </a:r>
            <a:r>
              <a:rPr lang="en-US" dirty="0" err="1"/>
              <a:t>chính</a:t>
            </a:r>
            <a:endParaRPr lang="en-US" dirty="0"/>
          </a:p>
          <a:p>
            <a:pPr lvl="1"/>
            <a:endParaRPr lang="en-US" dirty="0"/>
          </a:p>
        </p:txBody>
      </p:sp>
      <p:sp>
        <p:nvSpPr>
          <p:cNvPr id="9" name="TextBox 8">
            <a:extLst>
              <a:ext uri="{FF2B5EF4-FFF2-40B4-BE49-F238E27FC236}">
                <a16:creationId xmlns:a16="http://schemas.microsoft.com/office/drawing/2014/main" id="{08611A28-0B4A-42C5-BF55-40B0A24E241C}"/>
              </a:ext>
            </a:extLst>
          </p:cNvPr>
          <p:cNvSpPr txBox="1"/>
          <p:nvPr/>
        </p:nvSpPr>
        <p:spPr>
          <a:xfrm>
            <a:off x="437317" y="4518515"/>
            <a:ext cx="8398570" cy="1477328"/>
          </a:xfrm>
          <a:prstGeom prst="rect">
            <a:avLst/>
          </a:prstGeom>
          <a:solidFill>
            <a:schemeClr val="bg1">
              <a:lumMod val="85000"/>
            </a:schemeClr>
          </a:solidFill>
        </p:spPr>
        <p:txBody>
          <a:bodyPr wrap="square" rtlCol="0">
            <a:spAutoFit/>
          </a:bodyPr>
          <a:lstStyle/>
          <a:p>
            <a:r>
              <a:rPr lang="en-GB" b="1" dirty="0" err="1">
                <a:solidFill>
                  <a:srgbClr val="002060"/>
                </a:solidFill>
              </a:rPr>
              <a:t>Rủi</a:t>
            </a:r>
            <a:r>
              <a:rPr lang="en-GB" b="1" dirty="0">
                <a:solidFill>
                  <a:srgbClr val="002060"/>
                </a:solidFill>
              </a:rPr>
              <a:t> </a:t>
            </a:r>
            <a:r>
              <a:rPr lang="en-GB" b="1" dirty="0" err="1">
                <a:solidFill>
                  <a:srgbClr val="002060"/>
                </a:solidFill>
              </a:rPr>
              <a:t>ro</a:t>
            </a:r>
            <a:endParaRPr lang="en-US" b="1" dirty="0">
              <a:solidFill>
                <a:srgbClr val="002060"/>
              </a:solidFill>
            </a:endParaRPr>
          </a:p>
          <a:p>
            <a:pPr marL="742950" lvl="1" indent="-285750">
              <a:buFont typeface="Wingdings" panose="05000000000000000000" pitchFamily="2" charset="2"/>
              <a:buChar char="§"/>
            </a:pPr>
            <a:r>
              <a:rPr lang="en-US" dirty="0" err="1"/>
              <a:t>Sân</a:t>
            </a:r>
            <a:r>
              <a:rPr lang="en-US" dirty="0"/>
              <a:t> </a:t>
            </a:r>
            <a:r>
              <a:rPr lang="en-US" dirty="0" err="1"/>
              <a:t>chơi</a:t>
            </a:r>
            <a:r>
              <a:rPr lang="en-US" dirty="0"/>
              <a:t> </a:t>
            </a:r>
            <a:r>
              <a:rPr lang="en-US" dirty="0" err="1"/>
              <a:t>không</a:t>
            </a:r>
            <a:r>
              <a:rPr lang="en-US" dirty="0"/>
              <a:t> </a:t>
            </a:r>
            <a:r>
              <a:rPr lang="en-US" dirty="0" err="1"/>
              <a:t>bình</a:t>
            </a:r>
            <a:r>
              <a:rPr lang="en-US" dirty="0"/>
              <a:t> </a:t>
            </a:r>
            <a:r>
              <a:rPr lang="en-US" dirty="0" err="1"/>
              <a:t>đẳng</a:t>
            </a:r>
            <a:endParaRPr lang="en-US" dirty="0"/>
          </a:p>
          <a:p>
            <a:pPr marL="742950" lvl="1" indent="-285750">
              <a:buFont typeface="Wingdings" panose="05000000000000000000" pitchFamily="2" charset="2"/>
              <a:buChar char="§"/>
            </a:pPr>
            <a:r>
              <a:rPr lang="en-US" dirty="0" err="1"/>
              <a:t>Hiệu</a:t>
            </a:r>
            <a:r>
              <a:rPr lang="en-US" dirty="0"/>
              <a:t> </a:t>
            </a:r>
            <a:r>
              <a:rPr lang="en-US" dirty="0" err="1"/>
              <a:t>ứng</a:t>
            </a:r>
            <a:r>
              <a:rPr lang="en-US" dirty="0"/>
              <a:t> “</a:t>
            </a:r>
            <a:r>
              <a:rPr lang="en-US" dirty="0" err="1"/>
              <a:t>Quá</a:t>
            </a:r>
            <a:r>
              <a:rPr lang="en-US" dirty="0"/>
              <a:t> </a:t>
            </a:r>
            <a:r>
              <a:rPr lang="en-US" dirty="0" err="1"/>
              <a:t>nhiều</a:t>
            </a:r>
            <a:r>
              <a:rPr lang="en-US" dirty="0"/>
              <a:t> </a:t>
            </a:r>
            <a:r>
              <a:rPr lang="en-US" dirty="0" err="1"/>
              <a:t>tiền</a:t>
            </a:r>
            <a:r>
              <a:rPr lang="en-US" dirty="0"/>
              <a:t>”</a:t>
            </a:r>
          </a:p>
          <a:p>
            <a:pPr marL="742950" lvl="1" indent="-285750">
              <a:buFont typeface="Wingdings" panose="05000000000000000000" pitchFamily="2" charset="2"/>
              <a:buChar char="§"/>
            </a:pPr>
            <a:r>
              <a:rPr lang="en-US" dirty="0" err="1"/>
              <a:t>Cuộc</a:t>
            </a:r>
            <a:r>
              <a:rPr lang="en-US" dirty="0"/>
              <a:t> </a:t>
            </a:r>
            <a:r>
              <a:rPr lang="en-US" dirty="0" err="1"/>
              <a:t>đua</a:t>
            </a:r>
            <a:r>
              <a:rPr lang="en-US" dirty="0"/>
              <a:t> </a:t>
            </a:r>
            <a:r>
              <a:rPr lang="en-US" dirty="0" err="1"/>
              <a:t>xuống</a:t>
            </a:r>
            <a:r>
              <a:rPr lang="en-US" dirty="0"/>
              <a:t> </a:t>
            </a:r>
            <a:r>
              <a:rPr lang="en-US" dirty="0" err="1"/>
              <a:t>đáy</a:t>
            </a:r>
            <a:r>
              <a:rPr lang="en-US" dirty="0"/>
              <a:t> </a:t>
            </a:r>
            <a:r>
              <a:rPr lang="en-US" dirty="0" err="1"/>
              <a:t>về</a:t>
            </a:r>
            <a:r>
              <a:rPr lang="en-US" dirty="0"/>
              <a:t> </a:t>
            </a:r>
            <a:r>
              <a:rPr lang="en-US" dirty="0" err="1"/>
              <a:t>thuế</a:t>
            </a:r>
            <a:r>
              <a:rPr lang="en-US" dirty="0"/>
              <a:t> </a:t>
            </a:r>
            <a:r>
              <a:rPr lang="en-US" dirty="0" err="1"/>
              <a:t>và</a:t>
            </a:r>
            <a:r>
              <a:rPr lang="en-US" dirty="0"/>
              <a:t> </a:t>
            </a:r>
            <a:r>
              <a:rPr lang="en-US" dirty="0" err="1"/>
              <a:t>pháp</a:t>
            </a:r>
            <a:r>
              <a:rPr lang="en-US" dirty="0"/>
              <a:t> </a:t>
            </a:r>
            <a:r>
              <a:rPr lang="en-US" dirty="0" err="1"/>
              <a:t>quy</a:t>
            </a:r>
            <a:endParaRPr lang="en-US" dirty="0"/>
          </a:p>
          <a:p>
            <a:pPr lvl="1"/>
            <a:endParaRPr lang="en-US" dirty="0"/>
          </a:p>
        </p:txBody>
      </p:sp>
      <p:pic>
        <p:nvPicPr>
          <p:cNvPr id="6" name="Picture 5">
            <a:extLst>
              <a:ext uri="{FF2B5EF4-FFF2-40B4-BE49-F238E27FC236}">
                <a16:creationId xmlns:a16="http://schemas.microsoft.com/office/drawing/2014/main" id="{FF3009C0-1EA3-4AAF-AA95-40A21CAB7BD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82503" y="6264811"/>
            <a:ext cx="1820778" cy="416907"/>
          </a:xfrm>
          <a:prstGeom prst="rect">
            <a:avLst/>
          </a:prstGeom>
        </p:spPr>
      </p:pic>
    </p:spTree>
    <p:extLst>
      <p:ext uri="{BB962C8B-B14F-4D97-AF65-F5344CB8AC3E}">
        <p14:creationId xmlns:p14="http://schemas.microsoft.com/office/powerpoint/2010/main" val="2567603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91958" y="0"/>
            <a:ext cx="8462029" cy="756707"/>
          </a:xfrm>
        </p:spPr>
        <p:txBody>
          <a:bodyPr/>
          <a:lstStyle/>
          <a:p>
            <a:r>
              <a:rPr lang="en-GB" sz="2000" b="1" dirty="0"/>
              <a:t>Việt Nam </a:t>
            </a:r>
            <a:r>
              <a:rPr lang="en-GB" sz="2000" b="1" dirty="0" err="1"/>
              <a:t>đã</a:t>
            </a:r>
            <a:r>
              <a:rPr lang="en-GB" sz="2000" b="1" dirty="0"/>
              <a:t> thu </a:t>
            </a:r>
            <a:r>
              <a:rPr lang="en-GB" sz="2000" b="1" dirty="0" err="1"/>
              <a:t>hút</a:t>
            </a:r>
            <a:r>
              <a:rPr lang="en-GB" sz="2000" b="1" dirty="0"/>
              <a:t> </a:t>
            </a:r>
            <a:r>
              <a:rPr lang="en-GB" sz="2000" b="1" dirty="0" err="1"/>
              <a:t>đầu</a:t>
            </a:r>
            <a:r>
              <a:rPr lang="en-GB" sz="2000" b="1" dirty="0"/>
              <a:t> </a:t>
            </a:r>
            <a:r>
              <a:rPr lang="en-GB" sz="2000" b="1" dirty="0" err="1"/>
              <a:t>tư</a:t>
            </a:r>
            <a:r>
              <a:rPr lang="en-GB" sz="2000" b="1" dirty="0"/>
              <a:t> </a:t>
            </a:r>
            <a:r>
              <a:rPr lang="en-GB" sz="2000" b="1" dirty="0" err="1"/>
              <a:t>thành</a:t>
            </a:r>
            <a:r>
              <a:rPr lang="en-GB" sz="2000" b="1" dirty="0"/>
              <a:t> </a:t>
            </a:r>
            <a:r>
              <a:rPr lang="en-GB" sz="2000" b="1" dirty="0" err="1"/>
              <a:t>công</a:t>
            </a:r>
            <a:endParaRPr lang="en-GB" sz="2000" b="1" dirty="0"/>
          </a:p>
        </p:txBody>
      </p:sp>
      <p:sp>
        <p:nvSpPr>
          <p:cNvPr id="12" name="Content Placeholder 2">
            <a:extLst>
              <a:ext uri="{FF2B5EF4-FFF2-40B4-BE49-F238E27FC236}">
                <a16:creationId xmlns:a16="http://schemas.microsoft.com/office/drawing/2014/main" id="{DD306620-2A9A-4FA4-B40B-279B929F8CD3}"/>
              </a:ext>
            </a:extLst>
          </p:cNvPr>
          <p:cNvSpPr txBox="1">
            <a:spLocks/>
          </p:cNvSpPr>
          <p:nvPr/>
        </p:nvSpPr>
        <p:spPr>
          <a:xfrm>
            <a:off x="4678306" y="1050655"/>
            <a:ext cx="4293554" cy="5646821"/>
          </a:xfrm>
          <a:prstGeom prst="rect">
            <a:avLst/>
          </a:prstGeom>
        </p:spPr>
        <p:txBody>
          <a:bodyPr>
            <a:normAutofit/>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r>
              <a:rPr lang="en-US" sz="1500" kern="0" dirty="0">
                <a:solidFill>
                  <a:srgbClr val="002060"/>
                </a:solidFill>
              </a:rPr>
              <a:t>Việt Nam </a:t>
            </a:r>
            <a:r>
              <a:rPr lang="en-US" sz="1500" kern="0" dirty="0" err="1">
                <a:solidFill>
                  <a:srgbClr val="002060"/>
                </a:solidFill>
              </a:rPr>
              <a:t>đã</a:t>
            </a:r>
            <a:r>
              <a:rPr lang="en-US" sz="1500" kern="0" dirty="0">
                <a:solidFill>
                  <a:srgbClr val="002060"/>
                </a:solidFill>
              </a:rPr>
              <a:t> </a:t>
            </a:r>
            <a:r>
              <a:rPr lang="en-US" sz="1500" kern="0" dirty="0" err="1">
                <a:solidFill>
                  <a:srgbClr val="002060"/>
                </a:solidFill>
              </a:rPr>
              <a:t>xây</a:t>
            </a:r>
            <a:r>
              <a:rPr lang="en-US" sz="1500" kern="0" dirty="0">
                <a:solidFill>
                  <a:srgbClr val="002060"/>
                </a:solidFill>
              </a:rPr>
              <a:t> </a:t>
            </a:r>
            <a:r>
              <a:rPr lang="en-US" sz="1500" kern="0" dirty="0" err="1">
                <a:solidFill>
                  <a:srgbClr val="002060"/>
                </a:solidFill>
              </a:rPr>
              <a:t>dựng</a:t>
            </a:r>
            <a:r>
              <a:rPr lang="en-US" sz="1500" kern="0" dirty="0">
                <a:solidFill>
                  <a:srgbClr val="002060"/>
                </a:solidFill>
              </a:rPr>
              <a:t> </a:t>
            </a:r>
            <a:r>
              <a:rPr lang="en-US" sz="1500" kern="0" dirty="0" err="1">
                <a:solidFill>
                  <a:srgbClr val="002060"/>
                </a:solidFill>
              </a:rPr>
              <a:t>rất</a:t>
            </a:r>
            <a:r>
              <a:rPr lang="en-US" sz="1500" kern="0" dirty="0">
                <a:solidFill>
                  <a:srgbClr val="002060"/>
                </a:solidFill>
              </a:rPr>
              <a:t> </a:t>
            </a:r>
            <a:r>
              <a:rPr lang="en-US" sz="1500" kern="0" dirty="0" err="1">
                <a:solidFill>
                  <a:srgbClr val="002060"/>
                </a:solidFill>
              </a:rPr>
              <a:t>nhiều</a:t>
            </a:r>
            <a:r>
              <a:rPr lang="en-US" sz="1500" kern="0" dirty="0">
                <a:solidFill>
                  <a:srgbClr val="002060"/>
                </a:solidFill>
              </a:rPr>
              <a:t> </a:t>
            </a:r>
            <a:r>
              <a:rPr lang="en-US" sz="1500" kern="0" dirty="0" err="1">
                <a:solidFill>
                  <a:srgbClr val="002060"/>
                </a:solidFill>
              </a:rPr>
              <a:t>khu</a:t>
            </a:r>
            <a:r>
              <a:rPr lang="en-US" sz="1500" kern="0" dirty="0">
                <a:solidFill>
                  <a:srgbClr val="002060"/>
                </a:solidFill>
              </a:rPr>
              <a:t> </a:t>
            </a:r>
            <a:r>
              <a:rPr lang="en-US" sz="1500" kern="0" dirty="0" err="1">
                <a:solidFill>
                  <a:srgbClr val="002060"/>
                </a:solidFill>
              </a:rPr>
              <a:t>công</a:t>
            </a:r>
            <a:r>
              <a:rPr lang="en-US" sz="1500" kern="0" dirty="0">
                <a:solidFill>
                  <a:srgbClr val="002060"/>
                </a:solidFill>
              </a:rPr>
              <a:t> </a:t>
            </a:r>
            <a:r>
              <a:rPr lang="en-US" sz="1500" kern="0" dirty="0" err="1">
                <a:solidFill>
                  <a:srgbClr val="002060"/>
                </a:solidFill>
              </a:rPr>
              <a:t>nghiệp</a:t>
            </a:r>
            <a:endParaRPr lang="en-US" sz="1500" kern="0" dirty="0">
              <a:solidFill>
                <a:srgbClr val="002060"/>
              </a:solidFill>
            </a:endParaRPr>
          </a:p>
          <a:p>
            <a:r>
              <a:rPr lang="en-US" sz="1500" kern="0" dirty="0" err="1">
                <a:solidFill>
                  <a:srgbClr val="002060"/>
                </a:solidFill>
              </a:rPr>
              <a:t>Các</a:t>
            </a:r>
            <a:r>
              <a:rPr lang="en-US" sz="1500" kern="0" dirty="0">
                <a:solidFill>
                  <a:srgbClr val="002060"/>
                </a:solidFill>
              </a:rPr>
              <a:t> </a:t>
            </a:r>
            <a:r>
              <a:rPr lang="en-US" sz="1500" kern="0" dirty="0" err="1">
                <a:solidFill>
                  <a:srgbClr val="002060"/>
                </a:solidFill>
              </a:rPr>
              <a:t>khu</a:t>
            </a:r>
            <a:r>
              <a:rPr lang="en-US" sz="1500" kern="0" dirty="0">
                <a:solidFill>
                  <a:srgbClr val="002060"/>
                </a:solidFill>
              </a:rPr>
              <a:t> </a:t>
            </a:r>
            <a:r>
              <a:rPr lang="en-US" sz="1500" kern="0" dirty="0" err="1">
                <a:solidFill>
                  <a:srgbClr val="002060"/>
                </a:solidFill>
              </a:rPr>
              <a:t>công</a:t>
            </a:r>
            <a:r>
              <a:rPr lang="en-US" sz="1500" kern="0" dirty="0">
                <a:solidFill>
                  <a:srgbClr val="002060"/>
                </a:solidFill>
              </a:rPr>
              <a:t> </a:t>
            </a:r>
            <a:r>
              <a:rPr lang="en-US" sz="1500" kern="0" dirty="0" err="1">
                <a:solidFill>
                  <a:srgbClr val="002060"/>
                </a:solidFill>
              </a:rPr>
              <a:t>nghiệp</a:t>
            </a:r>
            <a:r>
              <a:rPr lang="en-US" sz="1500" kern="0" dirty="0">
                <a:solidFill>
                  <a:srgbClr val="002060"/>
                </a:solidFill>
              </a:rPr>
              <a:t> </a:t>
            </a:r>
            <a:r>
              <a:rPr lang="en-US" sz="1500" kern="0" dirty="0" err="1">
                <a:solidFill>
                  <a:srgbClr val="002060"/>
                </a:solidFill>
              </a:rPr>
              <a:t>có</a:t>
            </a:r>
            <a:r>
              <a:rPr lang="en-US" sz="1500" kern="0" dirty="0">
                <a:solidFill>
                  <a:srgbClr val="002060"/>
                </a:solidFill>
              </a:rPr>
              <a:t> </a:t>
            </a:r>
            <a:r>
              <a:rPr lang="en-US" sz="1500" kern="0" dirty="0" err="1">
                <a:solidFill>
                  <a:srgbClr val="002060"/>
                </a:solidFill>
              </a:rPr>
              <a:t>vai</a:t>
            </a:r>
            <a:r>
              <a:rPr lang="en-US" sz="1500" kern="0" dirty="0">
                <a:solidFill>
                  <a:srgbClr val="002060"/>
                </a:solidFill>
              </a:rPr>
              <a:t> </a:t>
            </a:r>
            <a:r>
              <a:rPr lang="en-US" sz="1500" kern="0" dirty="0" err="1">
                <a:solidFill>
                  <a:srgbClr val="002060"/>
                </a:solidFill>
              </a:rPr>
              <a:t>trò</a:t>
            </a:r>
            <a:r>
              <a:rPr lang="en-US" sz="1500" kern="0" dirty="0">
                <a:solidFill>
                  <a:srgbClr val="002060"/>
                </a:solidFill>
              </a:rPr>
              <a:t> </a:t>
            </a:r>
            <a:r>
              <a:rPr lang="en-US" sz="1500" kern="0" dirty="0" err="1">
                <a:solidFill>
                  <a:srgbClr val="002060"/>
                </a:solidFill>
              </a:rPr>
              <a:t>quan</a:t>
            </a:r>
            <a:r>
              <a:rPr lang="en-US" sz="1500" kern="0" dirty="0">
                <a:solidFill>
                  <a:srgbClr val="002060"/>
                </a:solidFill>
              </a:rPr>
              <a:t> </a:t>
            </a:r>
            <a:r>
              <a:rPr lang="en-US" sz="1500" kern="0" dirty="0" err="1">
                <a:solidFill>
                  <a:srgbClr val="002060"/>
                </a:solidFill>
              </a:rPr>
              <a:t>trọng</a:t>
            </a:r>
            <a:r>
              <a:rPr lang="en-US" sz="1500" kern="0" dirty="0">
                <a:solidFill>
                  <a:srgbClr val="002060"/>
                </a:solidFill>
              </a:rPr>
              <a:t> </a:t>
            </a:r>
            <a:r>
              <a:rPr lang="en-US" sz="1500" kern="0" dirty="0" err="1">
                <a:solidFill>
                  <a:srgbClr val="002060"/>
                </a:solidFill>
              </a:rPr>
              <a:t>trong</a:t>
            </a:r>
            <a:r>
              <a:rPr lang="en-US" sz="1500" kern="0" dirty="0">
                <a:solidFill>
                  <a:srgbClr val="002060"/>
                </a:solidFill>
              </a:rPr>
              <a:t> </a:t>
            </a:r>
            <a:r>
              <a:rPr lang="en-US" sz="1500" kern="0" dirty="0" err="1">
                <a:solidFill>
                  <a:srgbClr val="002060"/>
                </a:solidFill>
              </a:rPr>
              <a:t>quá</a:t>
            </a:r>
            <a:r>
              <a:rPr lang="en-US" sz="1500" kern="0" dirty="0">
                <a:solidFill>
                  <a:srgbClr val="002060"/>
                </a:solidFill>
              </a:rPr>
              <a:t> </a:t>
            </a:r>
            <a:r>
              <a:rPr lang="en-US" sz="1500" kern="0" dirty="0" err="1">
                <a:solidFill>
                  <a:srgbClr val="002060"/>
                </a:solidFill>
              </a:rPr>
              <a:t>trình</a:t>
            </a:r>
            <a:r>
              <a:rPr lang="en-US" sz="1500" kern="0" dirty="0">
                <a:solidFill>
                  <a:srgbClr val="002060"/>
                </a:solidFill>
              </a:rPr>
              <a:t> </a:t>
            </a:r>
            <a:r>
              <a:rPr lang="en-US" sz="1500" kern="0" dirty="0" err="1">
                <a:solidFill>
                  <a:srgbClr val="002060"/>
                </a:solidFill>
              </a:rPr>
              <a:t>công</a:t>
            </a:r>
            <a:r>
              <a:rPr lang="en-US" sz="1500" kern="0" dirty="0">
                <a:solidFill>
                  <a:srgbClr val="002060"/>
                </a:solidFill>
              </a:rPr>
              <a:t> </a:t>
            </a:r>
            <a:r>
              <a:rPr lang="en-US" sz="1500" kern="0" dirty="0" err="1">
                <a:solidFill>
                  <a:srgbClr val="002060"/>
                </a:solidFill>
              </a:rPr>
              <a:t>nghiệp</a:t>
            </a:r>
            <a:r>
              <a:rPr lang="en-US" sz="1500" kern="0" dirty="0">
                <a:solidFill>
                  <a:srgbClr val="002060"/>
                </a:solidFill>
              </a:rPr>
              <a:t> </a:t>
            </a:r>
            <a:r>
              <a:rPr lang="en-US" sz="1500" kern="0" dirty="0" err="1">
                <a:solidFill>
                  <a:srgbClr val="002060"/>
                </a:solidFill>
              </a:rPr>
              <a:t>hóa</a:t>
            </a:r>
            <a:r>
              <a:rPr lang="en-US" sz="1500" kern="0" dirty="0">
                <a:solidFill>
                  <a:srgbClr val="002060"/>
                </a:solidFill>
              </a:rPr>
              <a:t> – 52% </a:t>
            </a:r>
            <a:r>
              <a:rPr lang="en-US" sz="1500" kern="0" dirty="0" err="1">
                <a:solidFill>
                  <a:srgbClr val="002060"/>
                </a:solidFill>
              </a:rPr>
              <a:t>tổng</a:t>
            </a:r>
            <a:r>
              <a:rPr lang="en-US" sz="1500" kern="0" dirty="0">
                <a:solidFill>
                  <a:srgbClr val="002060"/>
                </a:solidFill>
              </a:rPr>
              <a:t> FDI, 42% </a:t>
            </a:r>
            <a:r>
              <a:rPr lang="en-US" sz="1500" kern="0" dirty="0" err="1">
                <a:solidFill>
                  <a:srgbClr val="002060"/>
                </a:solidFill>
              </a:rPr>
              <a:t>số</a:t>
            </a:r>
            <a:r>
              <a:rPr lang="en-US" sz="1500" kern="0" dirty="0">
                <a:solidFill>
                  <a:srgbClr val="002060"/>
                </a:solidFill>
              </a:rPr>
              <a:t> </a:t>
            </a:r>
            <a:r>
              <a:rPr lang="en-US" sz="1500" kern="0" dirty="0" err="1">
                <a:solidFill>
                  <a:srgbClr val="002060"/>
                </a:solidFill>
              </a:rPr>
              <a:t>lượng</a:t>
            </a:r>
            <a:r>
              <a:rPr lang="en-US" sz="1500" kern="0" dirty="0">
                <a:solidFill>
                  <a:srgbClr val="002060"/>
                </a:solidFill>
              </a:rPr>
              <a:t> </a:t>
            </a:r>
            <a:r>
              <a:rPr lang="en-US" sz="1500" kern="0" dirty="0" err="1">
                <a:solidFill>
                  <a:srgbClr val="002060"/>
                </a:solidFill>
              </a:rPr>
              <a:t>công</a:t>
            </a:r>
            <a:r>
              <a:rPr lang="en-US" sz="1500" kern="0" dirty="0">
                <a:solidFill>
                  <a:srgbClr val="002060"/>
                </a:solidFill>
              </a:rPr>
              <a:t> </a:t>
            </a:r>
            <a:r>
              <a:rPr lang="en-US" sz="1500" kern="0" dirty="0" err="1">
                <a:solidFill>
                  <a:srgbClr val="002060"/>
                </a:solidFill>
              </a:rPr>
              <a:t>nghiệp</a:t>
            </a:r>
            <a:r>
              <a:rPr lang="en-US" sz="1500" kern="0" dirty="0">
                <a:solidFill>
                  <a:srgbClr val="002060"/>
                </a:solidFill>
              </a:rPr>
              <a:t> </a:t>
            </a:r>
            <a:r>
              <a:rPr lang="en-US" sz="1500" kern="0" dirty="0" err="1">
                <a:solidFill>
                  <a:srgbClr val="002060"/>
                </a:solidFill>
              </a:rPr>
              <a:t>và</a:t>
            </a:r>
            <a:r>
              <a:rPr lang="en-US" sz="1500" kern="0" dirty="0">
                <a:solidFill>
                  <a:srgbClr val="002060"/>
                </a:solidFill>
              </a:rPr>
              <a:t> 52% </a:t>
            </a:r>
            <a:r>
              <a:rPr lang="en-US" sz="1500" kern="0" dirty="0" err="1">
                <a:solidFill>
                  <a:srgbClr val="002060"/>
                </a:solidFill>
              </a:rPr>
              <a:t>xuất</a:t>
            </a:r>
            <a:r>
              <a:rPr lang="en-US" sz="1500" kern="0" dirty="0">
                <a:solidFill>
                  <a:srgbClr val="002060"/>
                </a:solidFill>
              </a:rPr>
              <a:t> </a:t>
            </a:r>
            <a:r>
              <a:rPr lang="en-US" sz="1500" kern="0" dirty="0" err="1">
                <a:solidFill>
                  <a:srgbClr val="002060"/>
                </a:solidFill>
              </a:rPr>
              <a:t>khẩu</a:t>
            </a:r>
            <a:endParaRPr lang="en-US" sz="1500" kern="0" dirty="0">
              <a:solidFill>
                <a:srgbClr val="002060"/>
              </a:solidFill>
            </a:endParaRPr>
          </a:p>
          <a:p>
            <a:r>
              <a:rPr lang="en-US" sz="1500" kern="0" dirty="0" err="1">
                <a:solidFill>
                  <a:srgbClr val="002060"/>
                </a:solidFill>
              </a:rPr>
              <a:t>Nhiều</a:t>
            </a:r>
            <a:r>
              <a:rPr lang="en-US" sz="1500" kern="0" dirty="0">
                <a:solidFill>
                  <a:srgbClr val="002060"/>
                </a:solidFill>
              </a:rPr>
              <a:t> </a:t>
            </a:r>
            <a:r>
              <a:rPr lang="en-US" sz="1500" kern="0" dirty="0" err="1">
                <a:solidFill>
                  <a:srgbClr val="002060"/>
                </a:solidFill>
              </a:rPr>
              <a:t>khu</a:t>
            </a:r>
            <a:r>
              <a:rPr lang="en-US" sz="1500" kern="0" dirty="0">
                <a:solidFill>
                  <a:srgbClr val="002060"/>
                </a:solidFill>
              </a:rPr>
              <a:t> </a:t>
            </a:r>
            <a:r>
              <a:rPr lang="en-US" sz="1500" kern="0" dirty="0" err="1">
                <a:solidFill>
                  <a:srgbClr val="002060"/>
                </a:solidFill>
              </a:rPr>
              <a:t>công</a:t>
            </a:r>
            <a:r>
              <a:rPr lang="en-US" sz="1500" kern="0" dirty="0">
                <a:solidFill>
                  <a:srgbClr val="002060"/>
                </a:solidFill>
              </a:rPr>
              <a:t> </a:t>
            </a:r>
            <a:r>
              <a:rPr lang="en-US" sz="1500" kern="0" dirty="0" err="1">
                <a:solidFill>
                  <a:srgbClr val="002060"/>
                </a:solidFill>
              </a:rPr>
              <a:t>nghiệp</a:t>
            </a:r>
            <a:r>
              <a:rPr lang="en-US" sz="1500" kern="0" dirty="0">
                <a:solidFill>
                  <a:srgbClr val="002060"/>
                </a:solidFill>
              </a:rPr>
              <a:t> </a:t>
            </a:r>
            <a:r>
              <a:rPr lang="en-US" sz="1500" kern="0" dirty="0" err="1">
                <a:solidFill>
                  <a:srgbClr val="002060"/>
                </a:solidFill>
              </a:rPr>
              <a:t>đang</a:t>
            </a:r>
            <a:r>
              <a:rPr lang="en-US" sz="1500" kern="0" dirty="0">
                <a:solidFill>
                  <a:srgbClr val="002060"/>
                </a:solidFill>
              </a:rPr>
              <a:t> </a:t>
            </a:r>
            <a:r>
              <a:rPr lang="en-US" sz="1500" kern="0" dirty="0" err="1">
                <a:solidFill>
                  <a:srgbClr val="002060"/>
                </a:solidFill>
              </a:rPr>
              <a:t>được</a:t>
            </a:r>
            <a:r>
              <a:rPr lang="en-US" sz="1500" kern="0" dirty="0">
                <a:solidFill>
                  <a:srgbClr val="002060"/>
                </a:solidFill>
              </a:rPr>
              <a:t> </a:t>
            </a:r>
            <a:r>
              <a:rPr lang="en-US" sz="1500" kern="0" dirty="0" err="1">
                <a:solidFill>
                  <a:srgbClr val="002060"/>
                </a:solidFill>
              </a:rPr>
              <a:t>khu</a:t>
            </a:r>
            <a:r>
              <a:rPr lang="en-US" sz="1500" kern="0" dirty="0">
                <a:solidFill>
                  <a:srgbClr val="002060"/>
                </a:solidFill>
              </a:rPr>
              <a:t> </a:t>
            </a:r>
            <a:r>
              <a:rPr lang="en-US" sz="1500" kern="0" dirty="0" err="1">
                <a:solidFill>
                  <a:srgbClr val="002060"/>
                </a:solidFill>
              </a:rPr>
              <a:t>vực</a:t>
            </a:r>
            <a:r>
              <a:rPr lang="en-US" sz="1500" kern="0" dirty="0">
                <a:solidFill>
                  <a:srgbClr val="002060"/>
                </a:solidFill>
              </a:rPr>
              <a:t> </a:t>
            </a:r>
            <a:r>
              <a:rPr lang="en-US" sz="1500" kern="0" dirty="0" err="1">
                <a:solidFill>
                  <a:srgbClr val="002060"/>
                </a:solidFill>
              </a:rPr>
              <a:t>tư</a:t>
            </a:r>
            <a:r>
              <a:rPr lang="en-US" sz="1500" kern="0" dirty="0">
                <a:solidFill>
                  <a:srgbClr val="002060"/>
                </a:solidFill>
              </a:rPr>
              <a:t> </a:t>
            </a:r>
            <a:r>
              <a:rPr lang="en-US" sz="1500" kern="0" dirty="0" err="1">
                <a:solidFill>
                  <a:srgbClr val="002060"/>
                </a:solidFill>
              </a:rPr>
              <a:t>nhân</a:t>
            </a:r>
            <a:r>
              <a:rPr lang="en-US" sz="1500" kern="0" dirty="0">
                <a:solidFill>
                  <a:srgbClr val="002060"/>
                </a:solidFill>
              </a:rPr>
              <a:t> </a:t>
            </a:r>
            <a:r>
              <a:rPr lang="en-US" sz="1500" kern="0" dirty="0" err="1">
                <a:solidFill>
                  <a:srgbClr val="002060"/>
                </a:solidFill>
              </a:rPr>
              <a:t>xây</a:t>
            </a:r>
            <a:r>
              <a:rPr lang="en-US" sz="1500" kern="0" dirty="0">
                <a:solidFill>
                  <a:srgbClr val="002060"/>
                </a:solidFill>
              </a:rPr>
              <a:t> </a:t>
            </a:r>
            <a:r>
              <a:rPr lang="en-US" sz="1500" kern="0" dirty="0" err="1">
                <a:solidFill>
                  <a:srgbClr val="002060"/>
                </a:solidFill>
              </a:rPr>
              <a:t>dựng</a:t>
            </a:r>
            <a:r>
              <a:rPr lang="en-US" sz="1500" kern="0" dirty="0">
                <a:solidFill>
                  <a:srgbClr val="002060"/>
                </a:solidFill>
              </a:rPr>
              <a:t> </a:t>
            </a:r>
            <a:r>
              <a:rPr lang="en-US" sz="1500" kern="0" dirty="0" err="1">
                <a:solidFill>
                  <a:srgbClr val="002060"/>
                </a:solidFill>
              </a:rPr>
              <a:t>với</a:t>
            </a:r>
            <a:r>
              <a:rPr lang="en-US" sz="1500" kern="0" dirty="0">
                <a:solidFill>
                  <a:srgbClr val="002060"/>
                </a:solidFill>
              </a:rPr>
              <a:t> </a:t>
            </a:r>
            <a:r>
              <a:rPr lang="en-US" sz="1500" kern="0" dirty="0" err="1">
                <a:solidFill>
                  <a:srgbClr val="002060"/>
                </a:solidFill>
              </a:rPr>
              <a:t>chuỗi</a:t>
            </a:r>
            <a:r>
              <a:rPr lang="en-US" sz="1500" kern="0" dirty="0">
                <a:solidFill>
                  <a:srgbClr val="002060"/>
                </a:solidFill>
              </a:rPr>
              <a:t> </a:t>
            </a:r>
            <a:r>
              <a:rPr lang="en-US" sz="1500" kern="0" dirty="0" err="1">
                <a:solidFill>
                  <a:srgbClr val="002060"/>
                </a:solidFill>
              </a:rPr>
              <a:t>giá</a:t>
            </a:r>
            <a:r>
              <a:rPr lang="en-US" sz="1500" kern="0" dirty="0">
                <a:solidFill>
                  <a:srgbClr val="002060"/>
                </a:solidFill>
              </a:rPr>
              <a:t> </a:t>
            </a:r>
            <a:r>
              <a:rPr lang="en-US" sz="1500" kern="0" dirty="0" err="1">
                <a:solidFill>
                  <a:srgbClr val="002060"/>
                </a:solidFill>
              </a:rPr>
              <a:t>trị</a:t>
            </a:r>
            <a:r>
              <a:rPr lang="en-US" sz="1500" kern="0" dirty="0">
                <a:solidFill>
                  <a:srgbClr val="002060"/>
                </a:solidFill>
              </a:rPr>
              <a:t> </a:t>
            </a:r>
            <a:r>
              <a:rPr lang="en-US" sz="1500" kern="0" dirty="0" err="1">
                <a:solidFill>
                  <a:srgbClr val="002060"/>
                </a:solidFill>
              </a:rPr>
              <a:t>trong</a:t>
            </a:r>
            <a:r>
              <a:rPr lang="en-US" sz="1500" kern="0" dirty="0">
                <a:solidFill>
                  <a:srgbClr val="002060"/>
                </a:solidFill>
              </a:rPr>
              <a:t> </a:t>
            </a:r>
            <a:r>
              <a:rPr lang="en-US" sz="1500" kern="0" dirty="0" err="1">
                <a:solidFill>
                  <a:srgbClr val="002060"/>
                </a:solidFill>
              </a:rPr>
              <a:t>một</a:t>
            </a:r>
            <a:r>
              <a:rPr lang="en-US" sz="1500" kern="0" dirty="0">
                <a:solidFill>
                  <a:srgbClr val="002060"/>
                </a:solidFill>
              </a:rPr>
              <a:t> </a:t>
            </a:r>
            <a:r>
              <a:rPr lang="en-US" sz="1500" kern="0" dirty="0" err="1">
                <a:solidFill>
                  <a:srgbClr val="002060"/>
                </a:solidFill>
              </a:rPr>
              <a:t>số</a:t>
            </a:r>
            <a:r>
              <a:rPr lang="en-US" sz="1500" kern="0" dirty="0">
                <a:solidFill>
                  <a:srgbClr val="002060"/>
                </a:solidFill>
              </a:rPr>
              <a:t> </a:t>
            </a:r>
            <a:r>
              <a:rPr lang="en-US" sz="1500" kern="0" dirty="0" err="1">
                <a:solidFill>
                  <a:srgbClr val="002060"/>
                </a:solidFill>
              </a:rPr>
              <a:t>ngành</a:t>
            </a:r>
            <a:r>
              <a:rPr lang="en-US" sz="1500" kern="0" dirty="0">
                <a:solidFill>
                  <a:srgbClr val="002060"/>
                </a:solidFill>
              </a:rPr>
              <a:t> </a:t>
            </a:r>
            <a:r>
              <a:rPr lang="en-US" sz="1500" kern="0" dirty="0" err="1">
                <a:solidFill>
                  <a:srgbClr val="002060"/>
                </a:solidFill>
              </a:rPr>
              <a:t>mũi</a:t>
            </a:r>
            <a:r>
              <a:rPr lang="en-US" sz="1500" kern="0" dirty="0">
                <a:solidFill>
                  <a:srgbClr val="002060"/>
                </a:solidFill>
              </a:rPr>
              <a:t> </a:t>
            </a:r>
            <a:r>
              <a:rPr lang="en-US" sz="1500" kern="0" dirty="0" err="1">
                <a:solidFill>
                  <a:srgbClr val="002060"/>
                </a:solidFill>
              </a:rPr>
              <a:t>nhọn</a:t>
            </a:r>
            <a:r>
              <a:rPr lang="en-US" sz="1500" kern="0" dirty="0">
                <a:solidFill>
                  <a:srgbClr val="002060"/>
                </a:solidFill>
              </a:rPr>
              <a:t> </a:t>
            </a:r>
            <a:r>
              <a:rPr lang="en-US" sz="1500" kern="0" dirty="0" err="1">
                <a:solidFill>
                  <a:srgbClr val="002060"/>
                </a:solidFill>
              </a:rPr>
              <a:t>như</a:t>
            </a:r>
            <a:r>
              <a:rPr lang="en-US" sz="1500" kern="0" dirty="0">
                <a:solidFill>
                  <a:srgbClr val="002060"/>
                </a:solidFill>
              </a:rPr>
              <a:t> </a:t>
            </a:r>
            <a:r>
              <a:rPr lang="en-US" sz="1500" kern="0" dirty="0" err="1">
                <a:solidFill>
                  <a:srgbClr val="002060"/>
                </a:solidFill>
              </a:rPr>
              <a:t>điện</a:t>
            </a:r>
            <a:r>
              <a:rPr lang="en-US" sz="1500" kern="0" dirty="0">
                <a:solidFill>
                  <a:srgbClr val="002060"/>
                </a:solidFill>
              </a:rPr>
              <a:t> </a:t>
            </a:r>
            <a:r>
              <a:rPr lang="en-US" sz="1500" kern="0" dirty="0" err="1">
                <a:solidFill>
                  <a:srgbClr val="002060"/>
                </a:solidFill>
              </a:rPr>
              <a:t>tử</a:t>
            </a:r>
            <a:r>
              <a:rPr lang="en-US" sz="1500" kern="0" dirty="0">
                <a:solidFill>
                  <a:srgbClr val="002060"/>
                </a:solidFill>
              </a:rPr>
              <a:t>, ô-</a:t>
            </a:r>
            <a:r>
              <a:rPr lang="en-US" sz="1500" kern="0" dirty="0" err="1">
                <a:solidFill>
                  <a:srgbClr val="002060"/>
                </a:solidFill>
              </a:rPr>
              <a:t>tô</a:t>
            </a:r>
            <a:r>
              <a:rPr lang="en-US" sz="1500" kern="0" dirty="0">
                <a:solidFill>
                  <a:srgbClr val="002060"/>
                </a:solidFill>
              </a:rPr>
              <a:t> </a:t>
            </a:r>
            <a:r>
              <a:rPr lang="en-US" sz="1500" kern="0" dirty="0" err="1">
                <a:solidFill>
                  <a:srgbClr val="002060"/>
                </a:solidFill>
              </a:rPr>
              <a:t>v.v</a:t>
            </a:r>
            <a:r>
              <a:rPr lang="en-US" sz="1500" kern="0" dirty="0">
                <a:solidFill>
                  <a:srgbClr val="002060"/>
                </a:solidFill>
              </a:rPr>
              <a:t>…</a:t>
            </a:r>
          </a:p>
          <a:p>
            <a:r>
              <a:rPr lang="en-US" sz="1500" kern="0" dirty="0" err="1">
                <a:solidFill>
                  <a:srgbClr val="002060"/>
                </a:solidFill>
              </a:rPr>
              <a:t>Các</a:t>
            </a:r>
            <a:r>
              <a:rPr lang="en-US" sz="1500" kern="0" dirty="0">
                <a:solidFill>
                  <a:srgbClr val="002060"/>
                </a:solidFill>
              </a:rPr>
              <a:t> </a:t>
            </a:r>
            <a:r>
              <a:rPr lang="en-US" sz="1500" kern="0" dirty="0" err="1">
                <a:solidFill>
                  <a:srgbClr val="002060"/>
                </a:solidFill>
              </a:rPr>
              <a:t>khu</a:t>
            </a:r>
            <a:r>
              <a:rPr lang="en-US" sz="1500" kern="0" dirty="0">
                <a:solidFill>
                  <a:srgbClr val="002060"/>
                </a:solidFill>
              </a:rPr>
              <a:t> </a:t>
            </a:r>
            <a:r>
              <a:rPr lang="en-US" sz="1500" kern="0" dirty="0" err="1">
                <a:solidFill>
                  <a:srgbClr val="002060"/>
                </a:solidFill>
              </a:rPr>
              <a:t>công</a:t>
            </a:r>
            <a:r>
              <a:rPr lang="en-US" sz="1500" kern="0" dirty="0">
                <a:solidFill>
                  <a:srgbClr val="002060"/>
                </a:solidFill>
              </a:rPr>
              <a:t> </a:t>
            </a:r>
            <a:r>
              <a:rPr lang="en-US" sz="1500" kern="0" dirty="0" err="1">
                <a:solidFill>
                  <a:srgbClr val="002060"/>
                </a:solidFill>
              </a:rPr>
              <a:t>nghiệp</a:t>
            </a:r>
            <a:r>
              <a:rPr lang="en-US" sz="1500" kern="0" dirty="0">
                <a:solidFill>
                  <a:srgbClr val="002060"/>
                </a:solidFill>
              </a:rPr>
              <a:t> </a:t>
            </a:r>
            <a:r>
              <a:rPr lang="en-US" sz="1500" kern="0" dirty="0" err="1">
                <a:solidFill>
                  <a:srgbClr val="002060"/>
                </a:solidFill>
              </a:rPr>
              <a:t>đã</a:t>
            </a:r>
            <a:r>
              <a:rPr lang="en-US" sz="1500" kern="0" dirty="0">
                <a:solidFill>
                  <a:srgbClr val="002060"/>
                </a:solidFill>
              </a:rPr>
              <a:t> </a:t>
            </a:r>
            <a:r>
              <a:rPr lang="en-US" sz="1500" kern="0" dirty="0" err="1">
                <a:solidFill>
                  <a:srgbClr val="002060"/>
                </a:solidFill>
              </a:rPr>
              <a:t>tạo</a:t>
            </a:r>
            <a:r>
              <a:rPr lang="en-US" sz="1500" kern="0" dirty="0">
                <a:solidFill>
                  <a:srgbClr val="002060"/>
                </a:solidFill>
              </a:rPr>
              <a:t> </a:t>
            </a:r>
            <a:r>
              <a:rPr lang="en-US" sz="1500" kern="0" dirty="0" err="1">
                <a:solidFill>
                  <a:srgbClr val="002060"/>
                </a:solidFill>
              </a:rPr>
              <a:t>ra</a:t>
            </a:r>
            <a:r>
              <a:rPr lang="en-US" sz="1500" kern="0" dirty="0">
                <a:solidFill>
                  <a:srgbClr val="002060"/>
                </a:solidFill>
              </a:rPr>
              <a:t> </a:t>
            </a:r>
            <a:r>
              <a:rPr lang="en-US" sz="1500" kern="0" dirty="0" err="1">
                <a:solidFill>
                  <a:srgbClr val="002060"/>
                </a:solidFill>
              </a:rPr>
              <a:t>môi</a:t>
            </a:r>
            <a:r>
              <a:rPr lang="en-US" sz="1500" kern="0" dirty="0">
                <a:solidFill>
                  <a:srgbClr val="002060"/>
                </a:solidFill>
              </a:rPr>
              <a:t> </a:t>
            </a:r>
            <a:r>
              <a:rPr lang="en-US" sz="1500" kern="0" dirty="0" err="1">
                <a:solidFill>
                  <a:srgbClr val="002060"/>
                </a:solidFill>
              </a:rPr>
              <a:t>trường</a:t>
            </a:r>
            <a:r>
              <a:rPr lang="en-US" sz="1500" kern="0" dirty="0">
                <a:solidFill>
                  <a:srgbClr val="002060"/>
                </a:solidFill>
              </a:rPr>
              <a:t> </a:t>
            </a:r>
            <a:r>
              <a:rPr lang="en-US" sz="1500" kern="0" dirty="0" err="1">
                <a:solidFill>
                  <a:srgbClr val="002060"/>
                </a:solidFill>
              </a:rPr>
              <a:t>kinh</a:t>
            </a:r>
            <a:r>
              <a:rPr lang="en-US" sz="1500" kern="0" dirty="0">
                <a:solidFill>
                  <a:srgbClr val="002060"/>
                </a:solidFill>
              </a:rPr>
              <a:t> </a:t>
            </a:r>
            <a:r>
              <a:rPr lang="en-US" sz="1500" kern="0" dirty="0" err="1">
                <a:solidFill>
                  <a:srgbClr val="002060"/>
                </a:solidFill>
              </a:rPr>
              <a:t>doanh</a:t>
            </a:r>
            <a:r>
              <a:rPr lang="en-US" sz="1500" kern="0" dirty="0">
                <a:solidFill>
                  <a:srgbClr val="002060"/>
                </a:solidFill>
              </a:rPr>
              <a:t> </a:t>
            </a:r>
            <a:r>
              <a:rPr lang="en-US" sz="1500" kern="0" dirty="0" err="1">
                <a:solidFill>
                  <a:srgbClr val="002060"/>
                </a:solidFill>
              </a:rPr>
              <a:t>khá</a:t>
            </a:r>
            <a:r>
              <a:rPr lang="en-US" sz="1500" kern="0" dirty="0">
                <a:solidFill>
                  <a:srgbClr val="002060"/>
                </a:solidFill>
              </a:rPr>
              <a:t> </a:t>
            </a:r>
            <a:r>
              <a:rPr lang="en-US" sz="1500" kern="0" dirty="0" err="1">
                <a:solidFill>
                  <a:srgbClr val="002060"/>
                </a:solidFill>
              </a:rPr>
              <a:t>thuận</a:t>
            </a:r>
            <a:r>
              <a:rPr lang="en-US" sz="1500" kern="0" dirty="0">
                <a:solidFill>
                  <a:srgbClr val="002060"/>
                </a:solidFill>
              </a:rPr>
              <a:t> </a:t>
            </a:r>
            <a:r>
              <a:rPr lang="en-US" sz="1500" kern="0" dirty="0" err="1">
                <a:solidFill>
                  <a:srgbClr val="002060"/>
                </a:solidFill>
              </a:rPr>
              <a:t>lợi</a:t>
            </a:r>
            <a:r>
              <a:rPr lang="en-US" sz="1500" kern="0" dirty="0">
                <a:solidFill>
                  <a:srgbClr val="002060"/>
                </a:solidFill>
              </a:rPr>
              <a:t>, </a:t>
            </a:r>
            <a:r>
              <a:rPr lang="en-US" sz="1500" kern="0" dirty="0" err="1">
                <a:solidFill>
                  <a:srgbClr val="002060"/>
                </a:solidFill>
              </a:rPr>
              <a:t>ví</a:t>
            </a:r>
            <a:r>
              <a:rPr lang="en-US" sz="1500" kern="0" dirty="0">
                <a:solidFill>
                  <a:srgbClr val="002060"/>
                </a:solidFill>
              </a:rPr>
              <a:t> </a:t>
            </a:r>
            <a:r>
              <a:rPr lang="en-US" sz="1500" kern="0" dirty="0" err="1">
                <a:solidFill>
                  <a:srgbClr val="002060"/>
                </a:solidFill>
              </a:rPr>
              <a:t>dụ</a:t>
            </a:r>
            <a:r>
              <a:rPr lang="en-US" sz="1500" kern="0" dirty="0">
                <a:solidFill>
                  <a:srgbClr val="002060"/>
                </a:solidFill>
              </a:rPr>
              <a:t> </a:t>
            </a:r>
            <a:r>
              <a:rPr lang="en-US" sz="1500" kern="0" dirty="0" err="1">
                <a:solidFill>
                  <a:srgbClr val="002060"/>
                </a:solidFill>
              </a:rPr>
              <a:t>đơn</a:t>
            </a:r>
            <a:r>
              <a:rPr lang="en-US" sz="1500" kern="0" dirty="0">
                <a:solidFill>
                  <a:srgbClr val="002060"/>
                </a:solidFill>
              </a:rPr>
              <a:t> </a:t>
            </a:r>
            <a:r>
              <a:rPr lang="en-US" sz="1500" kern="0" dirty="0" err="1">
                <a:solidFill>
                  <a:srgbClr val="002060"/>
                </a:solidFill>
              </a:rPr>
              <a:t>giản</a:t>
            </a:r>
            <a:r>
              <a:rPr lang="en-US" sz="1500" kern="0" dirty="0">
                <a:solidFill>
                  <a:srgbClr val="002060"/>
                </a:solidFill>
              </a:rPr>
              <a:t> </a:t>
            </a:r>
            <a:r>
              <a:rPr lang="en-US" sz="1500" kern="0" dirty="0" err="1">
                <a:solidFill>
                  <a:srgbClr val="002060"/>
                </a:solidFill>
              </a:rPr>
              <a:t>hóa</a:t>
            </a:r>
            <a:r>
              <a:rPr lang="en-US" sz="1500" kern="0" dirty="0">
                <a:solidFill>
                  <a:srgbClr val="002060"/>
                </a:solidFill>
              </a:rPr>
              <a:t> </a:t>
            </a:r>
            <a:r>
              <a:rPr lang="en-US" sz="1500" kern="0" dirty="0" err="1">
                <a:solidFill>
                  <a:srgbClr val="002060"/>
                </a:solidFill>
              </a:rPr>
              <a:t>thủ</a:t>
            </a:r>
            <a:r>
              <a:rPr lang="en-US" sz="1500" kern="0" dirty="0">
                <a:solidFill>
                  <a:srgbClr val="002060"/>
                </a:solidFill>
              </a:rPr>
              <a:t> </a:t>
            </a:r>
            <a:r>
              <a:rPr lang="en-US" sz="1500" kern="0" dirty="0" err="1">
                <a:solidFill>
                  <a:srgbClr val="002060"/>
                </a:solidFill>
              </a:rPr>
              <a:t>tục</a:t>
            </a:r>
            <a:r>
              <a:rPr lang="en-US" sz="1500" kern="0" dirty="0">
                <a:solidFill>
                  <a:srgbClr val="002060"/>
                </a:solidFill>
              </a:rPr>
              <a:t>, </a:t>
            </a:r>
            <a:r>
              <a:rPr lang="en-US" sz="1500" kern="0" dirty="0" err="1">
                <a:solidFill>
                  <a:srgbClr val="002060"/>
                </a:solidFill>
              </a:rPr>
              <a:t>cơ</a:t>
            </a:r>
            <a:r>
              <a:rPr lang="en-US" sz="1500" kern="0" dirty="0">
                <a:solidFill>
                  <a:srgbClr val="002060"/>
                </a:solidFill>
              </a:rPr>
              <a:t> </a:t>
            </a:r>
            <a:r>
              <a:rPr lang="en-US" sz="1500" kern="0" dirty="0" err="1">
                <a:solidFill>
                  <a:srgbClr val="002060"/>
                </a:solidFill>
              </a:rPr>
              <a:t>chế</a:t>
            </a:r>
            <a:r>
              <a:rPr lang="en-US" sz="1500" kern="0" dirty="0">
                <a:solidFill>
                  <a:srgbClr val="002060"/>
                </a:solidFill>
              </a:rPr>
              <a:t> </a:t>
            </a:r>
            <a:r>
              <a:rPr lang="en-US" sz="1500" kern="0" dirty="0" err="1">
                <a:solidFill>
                  <a:srgbClr val="002060"/>
                </a:solidFill>
              </a:rPr>
              <a:t>một</a:t>
            </a:r>
            <a:r>
              <a:rPr lang="en-US" sz="1500" kern="0" dirty="0">
                <a:solidFill>
                  <a:srgbClr val="002060"/>
                </a:solidFill>
              </a:rPr>
              <a:t> </a:t>
            </a:r>
            <a:r>
              <a:rPr lang="en-US" sz="1500" kern="0" dirty="0" err="1">
                <a:solidFill>
                  <a:srgbClr val="002060"/>
                </a:solidFill>
              </a:rPr>
              <a:t>cửa</a:t>
            </a:r>
            <a:r>
              <a:rPr lang="en-US" sz="1500" kern="0" dirty="0">
                <a:solidFill>
                  <a:srgbClr val="002060"/>
                </a:solidFill>
              </a:rPr>
              <a:t>, </a:t>
            </a:r>
            <a:r>
              <a:rPr lang="en-US" sz="1500" kern="0" dirty="0" err="1">
                <a:solidFill>
                  <a:srgbClr val="002060"/>
                </a:solidFill>
              </a:rPr>
              <a:t>thông</a:t>
            </a:r>
            <a:r>
              <a:rPr lang="en-US" sz="1500" kern="0" dirty="0">
                <a:solidFill>
                  <a:srgbClr val="002060"/>
                </a:solidFill>
              </a:rPr>
              <a:t> </a:t>
            </a:r>
            <a:r>
              <a:rPr lang="en-US" sz="1500" kern="0" dirty="0" err="1">
                <a:solidFill>
                  <a:srgbClr val="002060"/>
                </a:solidFill>
              </a:rPr>
              <a:t>quan</a:t>
            </a:r>
            <a:r>
              <a:rPr lang="en-US" sz="1500" kern="0" dirty="0">
                <a:solidFill>
                  <a:srgbClr val="002060"/>
                </a:solidFill>
              </a:rPr>
              <a:t>/</a:t>
            </a:r>
            <a:r>
              <a:rPr lang="en-US" sz="1500" kern="0" dirty="0" err="1">
                <a:solidFill>
                  <a:srgbClr val="002060"/>
                </a:solidFill>
              </a:rPr>
              <a:t>giải</a:t>
            </a:r>
            <a:r>
              <a:rPr lang="en-US" sz="1500" kern="0" dirty="0">
                <a:solidFill>
                  <a:srgbClr val="002060"/>
                </a:solidFill>
              </a:rPr>
              <a:t> </a:t>
            </a:r>
            <a:r>
              <a:rPr lang="en-US" sz="1500" kern="0" dirty="0" err="1">
                <a:solidFill>
                  <a:srgbClr val="002060"/>
                </a:solidFill>
              </a:rPr>
              <a:t>phóng</a:t>
            </a:r>
            <a:r>
              <a:rPr lang="en-US" sz="1500" kern="0" dirty="0">
                <a:solidFill>
                  <a:srgbClr val="002060"/>
                </a:solidFill>
              </a:rPr>
              <a:t> </a:t>
            </a:r>
            <a:r>
              <a:rPr lang="en-US" sz="1500" kern="0" dirty="0" err="1">
                <a:solidFill>
                  <a:srgbClr val="002060"/>
                </a:solidFill>
              </a:rPr>
              <a:t>hàng</a:t>
            </a:r>
            <a:r>
              <a:rPr lang="en-US" sz="1500" kern="0" dirty="0">
                <a:solidFill>
                  <a:srgbClr val="002060"/>
                </a:solidFill>
              </a:rPr>
              <a:t> </a:t>
            </a:r>
            <a:r>
              <a:rPr lang="en-US" sz="1500" kern="0" dirty="0" err="1">
                <a:solidFill>
                  <a:srgbClr val="002060"/>
                </a:solidFill>
              </a:rPr>
              <a:t>ra</a:t>
            </a:r>
            <a:r>
              <a:rPr lang="en-US" sz="1500" kern="0" dirty="0">
                <a:solidFill>
                  <a:srgbClr val="002060"/>
                </a:solidFill>
              </a:rPr>
              <a:t> </a:t>
            </a:r>
            <a:r>
              <a:rPr lang="en-US" sz="1500" kern="0" dirty="0" err="1">
                <a:solidFill>
                  <a:srgbClr val="002060"/>
                </a:solidFill>
              </a:rPr>
              <a:t>khỏi</a:t>
            </a:r>
            <a:r>
              <a:rPr lang="en-US" sz="1500" kern="0" dirty="0">
                <a:solidFill>
                  <a:srgbClr val="002060"/>
                </a:solidFill>
              </a:rPr>
              <a:t> </a:t>
            </a:r>
            <a:r>
              <a:rPr lang="en-US" sz="1500" kern="0" dirty="0" err="1">
                <a:solidFill>
                  <a:srgbClr val="002060"/>
                </a:solidFill>
              </a:rPr>
              <a:t>cảng</a:t>
            </a:r>
            <a:r>
              <a:rPr lang="en-US" sz="1500" kern="0" dirty="0">
                <a:solidFill>
                  <a:srgbClr val="002060"/>
                </a:solidFill>
              </a:rPr>
              <a:t> </a:t>
            </a:r>
            <a:r>
              <a:rPr lang="en-US" sz="1500" kern="0" dirty="0" err="1">
                <a:solidFill>
                  <a:srgbClr val="002060"/>
                </a:solidFill>
              </a:rPr>
              <a:t>v..v</a:t>
            </a:r>
            <a:r>
              <a:rPr lang="en-US" sz="1500" kern="0" dirty="0">
                <a:solidFill>
                  <a:srgbClr val="002060"/>
                </a:solidFill>
              </a:rPr>
              <a:t>. </a:t>
            </a:r>
          </a:p>
        </p:txBody>
      </p:sp>
      <p:sp>
        <p:nvSpPr>
          <p:cNvPr id="13" name="TextBox 12">
            <a:extLst>
              <a:ext uri="{FF2B5EF4-FFF2-40B4-BE49-F238E27FC236}">
                <a16:creationId xmlns:a16="http://schemas.microsoft.com/office/drawing/2014/main" id="{11D67BB8-2007-4F44-BC41-1F59D495C9CE}"/>
              </a:ext>
            </a:extLst>
          </p:cNvPr>
          <p:cNvSpPr txBox="1"/>
          <p:nvPr/>
        </p:nvSpPr>
        <p:spPr>
          <a:xfrm>
            <a:off x="1396648" y="1050655"/>
            <a:ext cx="2228743" cy="586957"/>
          </a:xfrm>
          <a:prstGeom prst="rect">
            <a:avLst/>
          </a:prstGeom>
        </p:spPr>
        <p:txBody>
          <a:bodyPr wrap="none" lIns="36000" tIns="46800" rIns="36000" bIns="46800" rtlCol="0">
            <a:spAutoFit/>
          </a:bodyPr>
          <a:lstStyle/>
          <a:p>
            <a:pPr algn="ctr">
              <a:spcBef>
                <a:spcPts val="0"/>
              </a:spcBef>
            </a:pPr>
            <a:r>
              <a:rPr lang="en-GB" sz="1600" b="1">
                <a:latin typeface="+mn-lt"/>
                <a:cs typeface="Arial"/>
              </a:rPr>
              <a:t>Tỷ trọng FDI trên </a:t>
            </a:r>
            <a:r>
              <a:rPr lang="en-GB" sz="1600" b="1" dirty="0">
                <a:latin typeface="+mn-lt"/>
                <a:cs typeface="Arial"/>
              </a:rPr>
              <a:t>GDP</a:t>
            </a:r>
            <a:br>
              <a:rPr lang="en-GB" sz="1600" b="1" dirty="0">
                <a:latin typeface="+mn-lt"/>
                <a:cs typeface="Arial"/>
              </a:rPr>
            </a:br>
            <a:r>
              <a:rPr lang="en-GB" sz="1600" b="1" dirty="0">
                <a:latin typeface="+mn-lt"/>
                <a:cs typeface="Arial"/>
              </a:rPr>
              <a:t>%, 2016</a:t>
            </a:r>
          </a:p>
        </p:txBody>
      </p:sp>
      <p:sp>
        <p:nvSpPr>
          <p:cNvPr id="14" name="TextBox 13">
            <a:extLst>
              <a:ext uri="{FF2B5EF4-FFF2-40B4-BE49-F238E27FC236}">
                <a16:creationId xmlns:a16="http://schemas.microsoft.com/office/drawing/2014/main" id="{AA93DA6F-0607-4B7A-AD4B-0748997EEB88}"/>
              </a:ext>
            </a:extLst>
          </p:cNvPr>
          <p:cNvSpPr txBox="1"/>
          <p:nvPr/>
        </p:nvSpPr>
        <p:spPr>
          <a:xfrm>
            <a:off x="98018" y="6267776"/>
            <a:ext cx="1589144" cy="263791"/>
          </a:xfrm>
          <a:prstGeom prst="rect">
            <a:avLst/>
          </a:prstGeom>
        </p:spPr>
        <p:txBody>
          <a:bodyPr wrap="none" lIns="36000" tIns="46800" rIns="36000" bIns="46800" rtlCol="0">
            <a:spAutoFit/>
          </a:bodyPr>
          <a:lstStyle/>
          <a:p>
            <a:r>
              <a:rPr lang="en-GB" sz="1100" b="0" dirty="0">
                <a:solidFill>
                  <a:srgbClr val="000000"/>
                </a:solidFill>
                <a:latin typeface="+mn-lt"/>
                <a:cs typeface="Arial"/>
              </a:rPr>
              <a:t>Source: </a:t>
            </a:r>
            <a:r>
              <a:rPr lang="en-GB" sz="1100" b="0" dirty="0">
                <a:latin typeface="+mn-lt"/>
                <a:cs typeface="Arial"/>
              </a:rPr>
              <a:t>UNCTAD STAT</a:t>
            </a:r>
            <a:endParaRPr lang="en-GB" sz="1100" b="0" dirty="0">
              <a:solidFill>
                <a:srgbClr val="000000"/>
              </a:solidFill>
              <a:latin typeface="+mn-lt"/>
              <a:cs typeface="Arial"/>
            </a:endParaRPr>
          </a:p>
        </p:txBody>
      </p:sp>
      <p:graphicFrame>
        <p:nvGraphicFramePr>
          <p:cNvPr id="15" name="Chart 14">
            <a:extLst>
              <a:ext uri="{FF2B5EF4-FFF2-40B4-BE49-F238E27FC236}">
                <a16:creationId xmlns:a16="http://schemas.microsoft.com/office/drawing/2014/main" id="{CF4C392C-0893-4D63-AA08-623E6DA1FC3A}"/>
              </a:ext>
            </a:extLst>
          </p:cNvPr>
          <p:cNvGraphicFramePr/>
          <p:nvPr>
            <p:extLst>
              <p:ext uri="{D42A27DB-BD31-4B8C-83A1-F6EECF244321}">
                <p14:modId xmlns:p14="http://schemas.microsoft.com/office/powerpoint/2010/main" val="1141211580"/>
              </p:ext>
            </p:extLst>
          </p:nvPr>
        </p:nvGraphicFramePr>
        <p:xfrm>
          <a:off x="98017" y="1466391"/>
          <a:ext cx="4325937" cy="4727222"/>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0C445652-6DDC-4BE4-8FAD-CB9C6D8C9EC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47721" y="6354269"/>
            <a:ext cx="1820778" cy="416907"/>
          </a:xfrm>
          <a:prstGeom prst="rect">
            <a:avLst/>
          </a:prstGeom>
        </p:spPr>
      </p:pic>
    </p:spTree>
    <p:extLst>
      <p:ext uri="{BB962C8B-B14F-4D97-AF65-F5344CB8AC3E}">
        <p14:creationId xmlns:p14="http://schemas.microsoft.com/office/powerpoint/2010/main" val="67072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132" y="365651"/>
            <a:ext cx="8462029" cy="358774"/>
          </a:xfrm>
        </p:spPr>
        <p:txBody>
          <a:bodyPr>
            <a:noAutofit/>
          </a:bodyPr>
          <a:lstStyle/>
          <a:p>
            <a:r>
              <a:rPr lang="en-GB" sz="2000" b="1" dirty="0" err="1">
                <a:solidFill>
                  <a:srgbClr val="002060"/>
                </a:solidFill>
              </a:rPr>
              <a:t>Dù</a:t>
            </a:r>
            <a:r>
              <a:rPr lang="en-GB" sz="2000" b="1" dirty="0">
                <a:solidFill>
                  <a:srgbClr val="002060"/>
                </a:solidFill>
              </a:rPr>
              <a:t> </a:t>
            </a:r>
            <a:r>
              <a:rPr lang="en-GB" sz="2000" b="1" dirty="0" err="1">
                <a:solidFill>
                  <a:srgbClr val="002060"/>
                </a:solidFill>
              </a:rPr>
              <a:t>các</a:t>
            </a:r>
            <a:r>
              <a:rPr lang="en-GB" sz="2000" b="1" dirty="0">
                <a:solidFill>
                  <a:srgbClr val="002060"/>
                </a:solidFill>
              </a:rPr>
              <a:t> </a:t>
            </a:r>
            <a:r>
              <a:rPr lang="en-GB" sz="2000" b="1" dirty="0" err="1">
                <a:solidFill>
                  <a:srgbClr val="002060"/>
                </a:solidFill>
              </a:rPr>
              <a:t>khu</a:t>
            </a:r>
            <a:r>
              <a:rPr lang="en-GB" sz="2000" b="1" dirty="0">
                <a:solidFill>
                  <a:srgbClr val="002060"/>
                </a:solidFill>
              </a:rPr>
              <a:t> </a:t>
            </a:r>
            <a:r>
              <a:rPr lang="en-GB" sz="2000" b="1" dirty="0" err="1">
                <a:solidFill>
                  <a:srgbClr val="002060"/>
                </a:solidFill>
              </a:rPr>
              <a:t>công</a:t>
            </a:r>
            <a:r>
              <a:rPr lang="en-GB" sz="2000" b="1" dirty="0">
                <a:solidFill>
                  <a:srgbClr val="002060"/>
                </a:solidFill>
              </a:rPr>
              <a:t> </a:t>
            </a:r>
            <a:r>
              <a:rPr lang="en-GB" sz="2000" b="1" dirty="0" err="1">
                <a:solidFill>
                  <a:srgbClr val="002060"/>
                </a:solidFill>
              </a:rPr>
              <a:t>nghiệp</a:t>
            </a:r>
            <a:r>
              <a:rPr lang="en-GB" sz="2000" b="1" dirty="0">
                <a:solidFill>
                  <a:srgbClr val="002060"/>
                </a:solidFill>
              </a:rPr>
              <a:t> </a:t>
            </a:r>
            <a:r>
              <a:rPr lang="en-GB" sz="2000" b="1" dirty="0" err="1">
                <a:solidFill>
                  <a:srgbClr val="002060"/>
                </a:solidFill>
              </a:rPr>
              <a:t>nở</a:t>
            </a:r>
            <a:r>
              <a:rPr lang="en-GB" sz="2000" b="1" dirty="0">
                <a:solidFill>
                  <a:srgbClr val="002060"/>
                </a:solidFill>
              </a:rPr>
              <a:t> </a:t>
            </a:r>
            <a:r>
              <a:rPr lang="en-GB" sz="2000" b="1" dirty="0" err="1">
                <a:solidFill>
                  <a:srgbClr val="002060"/>
                </a:solidFill>
              </a:rPr>
              <a:t>rộ</a:t>
            </a:r>
            <a:r>
              <a:rPr lang="en-GB" sz="2000" b="1" dirty="0">
                <a:solidFill>
                  <a:srgbClr val="002060"/>
                </a:solidFill>
              </a:rPr>
              <a:t>, </a:t>
            </a:r>
            <a:r>
              <a:rPr lang="en-GB" sz="2000" b="1" dirty="0" err="1">
                <a:solidFill>
                  <a:srgbClr val="002060"/>
                </a:solidFill>
              </a:rPr>
              <a:t>phần</a:t>
            </a:r>
            <a:r>
              <a:rPr lang="en-GB" sz="2000" b="1" dirty="0">
                <a:solidFill>
                  <a:srgbClr val="002060"/>
                </a:solidFill>
              </a:rPr>
              <a:t> l</a:t>
            </a:r>
            <a:r>
              <a:rPr lang="en-US" sz="2000" b="1" dirty="0" err="1">
                <a:solidFill>
                  <a:srgbClr val="002060"/>
                </a:solidFill>
              </a:rPr>
              <a:t>ớn</a:t>
            </a:r>
            <a:r>
              <a:rPr lang="en-US" sz="2000" b="1" dirty="0">
                <a:solidFill>
                  <a:srgbClr val="002060"/>
                </a:solidFill>
              </a:rPr>
              <a:t> </a:t>
            </a:r>
            <a:r>
              <a:rPr lang="en-GB" sz="2000" b="1" dirty="0">
                <a:solidFill>
                  <a:srgbClr val="002060"/>
                </a:solidFill>
              </a:rPr>
              <a:t>FDI </a:t>
            </a:r>
            <a:r>
              <a:rPr lang="en-GB" sz="2000" b="1" dirty="0" err="1">
                <a:solidFill>
                  <a:srgbClr val="002060"/>
                </a:solidFill>
              </a:rPr>
              <a:t>lại</a:t>
            </a:r>
            <a:r>
              <a:rPr lang="en-GB" sz="2000" b="1" dirty="0">
                <a:solidFill>
                  <a:srgbClr val="002060"/>
                </a:solidFill>
              </a:rPr>
              <a:t> </a:t>
            </a:r>
            <a:r>
              <a:rPr lang="en-GB" sz="2000" b="1" dirty="0" err="1">
                <a:solidFill>
                  <a:srgbClr val="002060"/>
                </a:solidFill>
              </a:rPr>
              <a:t>tập</a:t>
            </a:r>
            <a:r>
              <a:rPr lang="en-GB" sz="2000" b="1" dirty="0">
                <a:solidFill>
                  <a:srgbClr val="002060"/>
                </a:solidFill>
              </a:rPr>
              <a:t> </a:t>
            </a:r>
            <a:r>
              <a:rPr lang="en-GB" sz="2000" b="1" dirty="0" err="1">
                <a:solidFill>
                  <a:srgbClr val="002060"/>
                </a:solidFill>
              </a:rPr>
              <a:t>trung</a:t>
            </a:r>
            <a:r>
              <a:rPr lang="en-GB" sz="2000" b="1" dirty="0">
                <a:solidFill>
                  <a:srgbClr val="002060"/>
                </a:solidFill>
              </a:rPr>
              <a:t> ở </a:t>
            </a:r>
            <a:r>
              <a:rPr lang="en-GB" sz="2000" b="1" dirty="0" err="1">
                <a:solidFill>
                  <a:srgbClr val="002060"/>
                </a:solidFill>
              </a:rPr>
              <a:t>một</a:t>
            </a:r>
            <a:r>
              <a:rPr lang="en-GB" sz="2000" b="1" dirty="0">
                <a:solidFill>
                  <a:srgbClr val="002060"/>
                </a:solidFill>
              </a:rPr>
              <a:t> </a:t>
            </a:r>
            <a:r>
              <a:rPr lang="en-GB" sz="2000" b="1" dirty="0" err="1">
                <a:solidFill>
                  <a:srgbClr val="002060"/>
                </a:solidFill>
              </a:rPr>
              <a:t>số</a:t>
            </a:r>
            <a:r>
              <a:rPr lang="en-GB" sz="2000" b="1" dirty="0">
                <a:solidFill>
                  <a:srgbClr val="002060"/>
                </a:solidFill>
              </a:rPr>
              <a:t> </a:t>
            </a:r>
            <a:r>
              <a:rPr lang="en-GB" sz="2000" b="1" dirty="0" err="1">
                <a:solidFill>
                  <a:srgbClr val="002060"/>
                </a:solidFill>
              </a:rPr>
              <a:t>địa</a:t>
            </a:r>
            <a:r>
              <a:rPr lang="en-GB" sz="2000" b="1" dirty="0">
                <a:solidFill>
                  <a:srgbClr val="002060"/>
                </a:solidFill>
              </a:rPr>
              <a:t> </a:t>
            </a:r>
            <a:r>
              <a:rPr lang="en-GB" sz="2000" b="1" dirty="0" err="1">
                <a:solidFill>
                  <a:srgbClr val="002060"/>
                </a:solidFill>
              </a:rPr>
              <a:t>phương</a:t>
            </a:r>
            <a:r>
              <a:rPr lang="en-GB" sz="2000" b="1" dirty="0">
                <a:solidFill>
                  <a:srgbClr val="002060"/>
                </a:solidFill>
              </a:rPr>
              <a:t> </a:t>
            </a:r>
            <a:r>
              <a:rPr lang="en-GB" sz="2000" b="1" dirty="0" err="1">
                <a:solidFill>
                  <a:srgbClr val="002060"/>
                </a:solidFill>
              </a:rPr>
              <a:t>quanh</a:t>
            </a:r>
            <a:r>
              <a:rPr lang="en-GB" sz="2000" b="1" dirty="0">
                <a:solidFill>
                  <a:srgbClr val="002060"/>
                </a:solidFill>
              </a:rPr>
              <a:t> </a:t>
            </a:r>
            <a:r>
              <a:rPr lang="en-GB" sz="2000" b="1" dirty="0" err="1">
                <a:solidFill>
                  <a:srgbClr val="002060"/>
                </a:solidFill>
              </a:rPr>
              <a:t>các</a:t>
            </a:r>
            <a:r>
              <a:rPr lang="en-GB" sz="2000" b="1" dirty="0">
                <a:solidFill>
                  <a:srgbClr val="002060"/>
                </a:solidFill>
              </a:rPr>
              <a:t> </a:t>
            </a:r>
            <a:r>
              <a:rPr lang="en-GB" sz="2000" b="1" dirty="0" err="1">
                <a:solidFill>
                  <a:srgbClr val="002060"/>
                </a:solidFill>
              </a:rPr>
              <a:t>trục</a:t>
            </a:r>
            <a:r>
              <a:rPr lang="en-GB" sz="2000" b="1" dirty="0">
                <a:solidFill>
                  <a:srgbClr val="002060"/>
                </a:solidFill>
              </a:rPr>
              <a:t> </a:t>
            </a:r>
            <a:r>
              <a:rPr lang="en-GB" sz="2000" b="1" dirty="0" err="1">
                <a:solidFill>
                  <a:srgbClr val="002060"/>
                </a:solidFill>
              </a:rPr>
              <a:t>tăng</a:t>
            </a:r>
            <a:r>
              <a:rPr lang="en-GB" sz="2000" b="1" dirty="0">
                <a:solidFill>
                  <a:srgbClr val="002060"/>
                </a:solidFill>
              </a:rPr>
              <a:t> </a:t>
            </a:r>
            <a:r>
              <a:rPr lang="en-GB" sz="2000" b="1" dirty="0" err="1">
                <a:solidFill>
                  <a:srgbClr val="002060"/>
                </a:solidFill>
              </a:rPr>
              <a:t>trưởng</a:t>
            </a:r>
            <a:r>
              <a:rPr lang="en-GB" sz="2000" b="1" dirty="0">
                <a:solidFill>
                  <a:srgbClr val="002060"/>
                </a:solidFill>
              </a:rPr>
              <a:t> </a:t>
            </a:r>
            <a:r>
              <a:rPr lang="en-GB" sz="2000" b="1" dirty="0" err="1">
                <a:solidFill>
                  <a:srgbClr val="002060"/>
                </a:solidFill>
              </a:rPr>
              <a:t>chính</a:t>
            </a:r>
            <a:endParaRPr lang="en-GB" sz="2000" b="1" dirty="0">
              <a:solidFill>
                <a:srgbClr val="002060"/>
              </a:solidFill>
            </a:endParaRPr>
          </a:p>
        </p:txBody>
      </p:sp>
      <p:sp>
        <p:nvSpPr>
          <p:cNvPr id="5" name="TextBox 4"/>
          <p:cNvSpPr txBox="1"/>
          <p:nvPr/>
        </p:nvSpPr>
        <p:spPr>
          <a:xfrm>
            <a:off x="246063" y="6594209"/>
            <a:ext cx="816496" cy="263791"/>
          </a:xfrm>
          <a:prstGeom prst="rect">
            <a:avLst/>
          </a:prstGeom>
        </p:spPr>
        <p:txBody>
          <a:bodyPr wrap="none" lIns="36000" tIns="46800" rIns="36000" bIns="46800" rtlCol="0">
            <a:spAutoFit/>
          </a:bodyPr>
          <a:lstStyle/>
          <a:p>
            <a:r>
              <a:rPr lang="en-GB" sz="1100" b="0" dirty="0">
                <a:solidFill>
                  <a:srgbClr val="000000"/>
                </a:solidFill>
                <a:latin typeface="+mn-lt"/>
                <a:cs typeface="Arial"/>
              </a:rPr>
              <a:t>Source: </a:t>
            </a:r>
            <a:r>
              <a:rPr lang="en-GB" sz="1100" b="0" dirty="0">
                <a:latin typeface="+mn-lt"/>
                <a:cs typeface="Arial"/>
              </a:rPr>
              <a:t>FIA</a:t>
            </a:r>
            <a:endParaRPr lang="en-GB" sz="1100" b="0" dirty="0">
              <a:solidFill>
                <a:srgbClr val="000000"/>
              </a:solidFill>
              <a:latin typeface="+mn-lt"/>
              <a:cs typeface="Arial"/>
            </a:endParaRPr>
          </a:p>
        </p:txBody>
      </p:sp>
      <p:sp>
        <p:nvSpPr>
          <p:cNvPr id="14" name="TextBox 13"/>
          <p:cNvSpPr txBox="1"/>
          <p:nvPr/>
        </p:nvSpPr>
        <p:spPr>
          <a:xfrm>
            <a:off x="724263" y="1055269"/>
            <a:ext cx="8029561" cy="586957"/>
          </a:xfrm>
          <a:prstGeom prst="rect">
            <a:avLst/>
          </a:prstGeom>
        </p:spPr>
        <p:txBody>
          <a:bodyPr wrap="none" lIns="36000" tIns="46800" rIns="36000" bIns="46800" rtlCol="0">
            <a:spAutoFit/>
          </a:bodyPr>
          <a:lstStyle/>
          <a:p>
            <a:pPr algn="ctr">
              <a:spcBef>
                <a:spcPts val="0"/>
              </a:spcBef>
            </a:pPr>
            <a:r>
              <a:rPr lang="en-GB" sz="1600" b="1" dirty="0" err="1">
                <a:solidFill>
                  <a:srgbClr val="002060"/>
                </a:solidFill>
                <a:latin typeface="+mn-lt"/>
                <a:cs typeface="Arial"/>
              </a:rPr>
              <a:t>Tổng</a:t>
            </a:r>
            <a:r>
              <a:rPr lang="en-GB" sz="1600" b="1" dirty="0">
                <a:solidFill>
                  <a:srgbClr val="002060"/>
                </a:solidFill>
                <a:latin typeface="+mn-lt"/>
                <a:cs typeface="Arial"/>
              </a:rPr>
              <a:t> FDI </a:t>
            </a:r>
            <a:r>
              <a:rPr lang="en-GB" sz="1600" b="1" dirty="0" err="1">
                <a:solidFill>
                  <a:srgbClr val="002060"/>
                </a:solidFill>
                <a:latin typeface="+mn-lt"/>
                <a:cs typeface="Arial"/>
              </a:rPr>
              <a:t>đăng</a:t>
            </a:r>
            <a:r>
              <a:rPr lang="en-GB" sz="1600" b="1" dirty="0">
                <a:solidFill>
                  <a:srgbClr val="002060"/>
                </a:solidFill>
                <a:latin typeface="+mn-lt"/>
                <a:cs typeface="Arial"/>
              </a:rPr>
              <a:t> ký </a:t>
            </a:r>
            <a:r>
              <a:rPr lang="en-GB" sz="1600" b="1" dirty="0" err="1">
                <a:solidFill>
                  <a:srgbClr val="002060"/>
                </a:solidFill>
                <a:latin typeface="+mn-lt"/>
                <a:cs typeface="Arial"/>
              </a:rPr>
              <a:t>giai</a:t>
            </a:r>
            <a:r>
              <a:rPr lang="en-GB" sz="1600" b="1" dirty="0">
                <a:solidFill>
                  <a:srgbClr val="002060"/>
                </a:solidFill>
                <a:latin typeface="+mn-lt"/>
                <a:cs typeface="Arial"/>
              </a:rPr>
              <a:t> </a:t>
            </a:r>
            <a:r>
              <a:rPr lang="en-GB" sz="1600" b="1" dirty="0" err="1">
                <a:solidFill>
                  <a:srgbClr val="002060"/>
                </a:solidFill>
                <a:latin typeface="+mn-lt"/>
                <a:cs typeface="Arial"/>
              </a:rPr>
              <a:t>đoạn</a:t>
            </a:r>
            <a:r>
              <a:rPr lang="en-GB" sz="1600" b="1" dirty="0">
                <a:solidFill>
                  <a:srgbClr val="002060"/>
                </a:solidFill>
                <a:latin typeface="+mn-lt"/>
                <a:cs typeface="Arial"/>
              </a:rPr>
              <a:t>  1988-2016 so </a:t>
            </a:r>
            <a:r>
              <a:rPr lang="en-GB" sz="1600" b="1" dirty="0" err="1">
                <a:solidFill>
                  <a:srgbClr val="002060"/>
                </a:solidFill>
                <a:latin typeface="+mn-lt"/>
                <a:cs typeface="Arial"/>
              </a:rPr>
              <a:t>với</a:t>
            </a:r>
            <a:r>
              <a:rPr lang="en-GB" sz="1600" b="1" dirty="0">
                <a:solidFill>
                  <a:srgbClr val="002060"/>
                </a:solidFill>
                <a:latin typeface="+mn-lt"/>
                <a:cs typeface="Arial"/>
              </a:rPr>
              <a:t> thu </a:t>
            </a:r>
            <a:r>
              <a:rPr lang="en-GB" sz="1600" b="1" dirty="0" err="1">
                <a:solidFill>
                  <a:srgbClr val="002060"/>
                </a:solidFill>
                <a:latin typeface="+mn-lt"/>
                <a:cs typeface="Arial"/>
              </a:rPr>
              <a:t>nhập</a:t>
            </a:r>
            <a:r>
              <a:rPr lang="en-GB" sz="1600" b="1" dirty="0">
                <a:solidFill>
                  <a:srgbClr val="002060"/>
                </a:solidFill>
                <a:latin typeface="+mn-lt"/>
                <a:cs typeface="Arial"/>
              </a:rPr>
              <a:t> </a:t>
            </a:r>
            <a:r>
              <a:rPr lang="en-GB" sz="1600" b="1" dirty="0" err="1">
                <a:solidFill>
                  <a:srgbClr val="002060"/>
                </a:solidFill>
                <a:latin typeface="+mn-lt"/>
                <a:cs typeface="Arial"/>
              </a:rPr>
              <a:t>bình</a:t>
            </a:r>
            <a:r>
              <a:rPr lang="en-GB" sz="1600" b="1" dirty="0">
                <a:solidFill>
                  <a:srgbClr val="002060"/>
                </a:solidFill>
                <a:latin typeface="+mn-lt"/>
                <a:cs typeface="Arial"/>
              </a:rPr>
              <a:t> </a:t>
            </a:r>
            <a:r>
              <a:rPr lang="en-GB" sz="1600" b="1" dirty="0" err="1">
                <a:solidFill>
                  <a:srgbClr val="002060"/>
                </a:solidFill>
                <a:latin typeface="+mn-lt"/>
                <a:cs typeface="Arial"/>
              </a:rPr>
              <a:t>quân</a:t>
            </a:r>
            <a:r>
              <a:rPr lang="en-GB" sz="1600" b="1" dirty="0">
                <a:solidFill>
                  <a:srgbClr val="002060"/>
                </a:solidFill>
                <a:latin typeface="+mn-lt"/>
                <a:cs typeface="Arial"/>
              </a:rPr>
              <a:t> </a:t>
            </a:r>
            <a:r>
              <a:rPr lang="en-GB" sz="1600" b="1" dirty="0" err="1">
                <a:solidFill>
                  <a:srgbClr val="002060"/>
                </a:solidFill>
                <a:latin typeface="+mn-lt"/>
                <a:cs typeface="Arial"/>
              </a:rPr>
              <a:t>đầu</a:t>
            </a:r>
            <a:r>
              <a:rPr lang="en-GB" sz="1600" b="1" dirty="0">
                <a:solidFill>
                  <a:srgbClr val="002060"/>
                </a:solidFill>
                <a:latin typeface="+mn-lt"/>
                <a:cs typeface="Arial"/>
              </a:rPr>
              <a:t> </a:t>
            </a:r>
            <a:r>
              <a:rPr lang="en-GB" sz="1600" b="1" dirty="0" err="1">
                <a:solidFill>
                  <a:srgbClr val="002060"/>
                </a:solidFill>
                <a:latin typeface="+mn-lt"/>
                <a:cs typeface="Arial"/>
              </a:rPr>
              <a:t>người</a:t>
            </a:r>
            <a:r>
              <a:rPr lang="en-GB" sz="1600" b="1" dirty="0">
                <a:solidFill>
                  <a:srgbClr val="002060"/>
                </a:solidFill>
                <a:latin typeface="+mn-lt"/>
                <a:cs typeface="Arial"/>
              </a:rPr>
              <a:t> </a:t>
            </a:r>
            <a:r>
              <a:rPr lang="en-GB" sz="1600" b="1" dirty="0" err="1">
                <a:solidFill>
                  <a:srgbClr val="002060"/>
                </a:solidFill>
                <a:latin typeface="+mn-lt"/>
                <a:cs typeface="Arial"/>
              </a:rPr>
              <a:t>hàng</a:t>
            </a:r>
            <a:r>
              <a:rPr lang="en-GB" sz="1600" b="1" dirty="0">
                <a:solidFill>
                  <a:srgbClr val="002060"/>
                </a:solidFill>
                <a:latin typeface="+mn-lt"/>
                <a:cs typeface="Arial"/>
              </a:rPr>
              <a:t> </a:t>
            </a:r>
            <a:r>
              <a:rPr lang="en-GB" sz="1600" b="1" dirty="0" err="1">
                <a:solidFill>
                  <a:srgbClr val="002060"/>
                </a:solidFill>
                <a:latin typeface="+mn-lt"/>
                <a:cs typeface="Arial"/>
              </a:rPr>
              <a:t>tháng</a:t>
            </a:r>
            <a:r>
              <a:rPr lang="en-GB" sz="1600" b="1" dirty="0">
                <a:solidFill>
                  <a:srgbClr val="002060"/>
                </a:solidFill>
                <a:latin typeface="+mn-lt"/>
                <a:cs typeface="Arial"/>
              </a:rPr>
              <a:t> 2014</a:t>
            </a:r>
          </a:p>
          <a:p>
            <a:pPr algn="ctr">
              <a:spcBef>
                <a:spcPts val="0"/>
              </a:spcBef>
            </a:pPr>
            <a:r>
              <a:rPr lang="en-GB" sz="1600" b="1" dirty="0" err="1">
                <a:solidFill>
                  <a:srgbClr val="002060"/>
                </a:solidFill>
                <a:latin typeface="+mn-lt"/>
                <a:cs typeface="Arial"/>
              </a:rPr>
              <a:t>theo</a:t>
            </a:r>
            <a:r>
              <a:rPr lang="en-GB" sz="1600" b="1" dirty="0">
                <a:solidFill>
                  <a:srgbClr val="002060"/>
                </a:solidFill>
                <a:latin typeface="+mn-lt"/>
                <a:cs typeface="Arial"/>
              </a:rPr>
              <a:t> </a:t>
            </a:r>
            <a:r>
              <a:rPr lang="en-GB" sz="1600" b="1" dirty="0" err="1">
                <a:solidFill>
                  <a:srgbClr val="002060"/>
                </a:solidFill>
                <a:latin typeface="+mn-lt"/>
                <a:cs typeface="Arial"/>
              </a:rPr>
              <a:t>tỉnh</a:t>
            </a:r>
            <a:endParaRPr lang="en-GB" sz="1600" b="1" dirty="0">
              <a:solidFill>
                <a:srgbClr val="002060"/>
              </a:solidFill>
              <a:latin typeface="+mn-lt"/>
              <a:cs typeface="Arial"/>
            </a:endParaRPr>
          </a:p>
        </p:txBody>
      </p:sp>
      <p:graphicFrame>
        <p:nvGraphicFramePr>
          <p:cNvPr id="7" name="Chart 6"/>
          <p:cNvGraphicFramePr/>
          <p:nvPr>
            <p:extLst>
              <p:ext uri="{D42A27DB-BD31-4B8C-83A1-F6EECF244321}">
                <p14:modId xmlns:p14="http://schemas.microsoft.com/office/powerpoint/2010/main" val="3401858601"/>
              </p:ext>
            </p:extLst>
          </p:nvPr>
        </p:nvGraphicFramePr>
        <p:xfrm>
          <a:off x="390071" y="1454330"/>
          <a:ext cx="8697913" cy="490450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403868" y="1953299"/>
            <a:ext cx="798617" cy="338554"/>
          </a:xfrm>
          <a:prstGeom prst="rect">
            <a:avLst/>
          </a:prstGeom>
          <a:noFill/>
        </p:spPr>
        <p:txBody>
          <a:bodyPr wrap="none" rtlCol="0">
            <a:spAutoFit/>
          </a:bodyPr>
          <a:lstStyle/>
          <a:p>
            <a:r>
              <a:rPr lang="en-GB" dirty="0">
                <a:solidFill>
                  <a:schemeClr val="bg1"/>
                </a:solidFill>
                <a:latin typeface="+mn-lt"/>
              </a:rPr>
              <a:t>HCMC</a:t>
            </a:r>
          </a:p>
        </p:txBody>
      </p:sp>
      <p:sp>
        <p:nvSpPr>
          <p:cNvPr id="12" name="TextBox 11"/>
          <p:cNvSpPr txBox="1"/>
          <p:nvPr/>
        </p:nvSpPr>
        <p:spPr>
          <a:xfrm>
            <a:off x="6644553" y="2707773"/>
            <a:ext cx="753732" cy="338554"/>
          </a:xfrm>
          <a:prstGeom prst="rect">
            <a:avLst/>
          </a:prstGeom>
          <a:noFill/>
        </p:spPr>
        <p:txBody>
          <a:bodyPr wrap="none" rtlCol="0">
            <a:spAutoFit/>
          </a:bodyPr>
          <a:lstStyle/>
          <a:p>
            <a:r>
              <a:rPr lang="en-GB" dirty="0">
                <a:solidFill>
                  <a:schemeClr val="bg1"/>
                </a:solidFill>
                <a:latin typeface="+mn-lt"/>
              </a:rPr>
              <a:t>Hanoi</a:t>
            </a:r>
          </a:p>
        </p:txBody>
      </p:sp>
      <p:sp>
        <p:nvSpPr>
          <p:cNvPr id="13" name="TextBox 12"/>
          <p:cNvSpPr txBox="1"/>
          <p:nvPr/>
        </p:nvSpPr>
        <p:spPr>
          <a:xfrm>
            <a:off x="6823451" y="3047307"/>
            <a:ext cx="1094852" cy="584775"/>
          </a:xfrm>
          <a:prstGeom prst="rect">
            <a:avLst/>
          </a:prstGeom>
          <a:noFill/>
        </p:spPr>
        <p:txBody>
          <a:bodyPr wrap="none" rtlCol="0">
            <a:spAutoFit/>
          </a:bodyPr>
          <a:lstStyle/>
          <a:p>
            <a:pPr algn="ctr"/>
            <a:r>
              <a:rPr lang="en-GB" dirty="0">
                <a:latin typeface="+mn-lt"/>
              </a:rPr>
              <a:t>Ba Ria </a:t>
            </a:r>
            <a:br>
              <a:rPr lang="en-GB" dirty="0">
                <a:latin typeface="+mn-lt"/>
              </a:rPr>
            </a:br>
            <a:r>
              <a:rPr lang="en-GB" dirty="0">
                <a:latin typeface="+mn-lt"/>
              </a:rPr>
              <a:t>Vung Tau</a:t>
            </a:r>
          </a:p>
        </p:txBody>
      </p:sp>
      <p:sp>
        <p:nvSpPr>
          <p:cNvPr id="15" name="TextBox 14"/>
          <p:cNvSpPr txBox="1"/>
          <p:nvPr/>
        </p:nvSpPr>
        <p:spPr>
          <a:xfrm>
            <a:off x="6475138" y="3254777"/>
            <a:ext cx="707245" cy="584775"/>
          </a:xfrm>
          <a:prstGeom prst="rect">
            <a:avLst/>
          </a:prstGeom>
          <a:noFill/>
        </p:spPr>
        <p:txBody>
          <a:bodyPr wrap="none" rtlCol="0">
            <a:spAutoFit/>
          </a:bodyPr>
          <a:lstStyle/>
          <a:p>
            <a:pPr algn="ctr"/>
            <a:r>
              <a:rPr lang="en-GB" dirty="0">
                <a:solidFill>
                  <a:schemeClr val="bg1"/>
                </a:solidFill>
                <a:latin typeface="+mn-lt"/>
              </a:rPr>
              <a:t>Dong</a:t>
            </a:r>
            <a:br>
              <a:rPr lang="en-GB" dirty="0">
                <a:solidFill>
                  <a:schemeClr val="bg1"/>
                </a:solidFill>
                <a:latin typeface="+mn-lt"/>
              </a:rPr>
            </a:br>
            <a:r>
              <a:rPr lang="en-GB" dirty="0">
                <a:solidFill>
                  <a:schemeClr val="bg1"/>
                </a:solidFill>
                <a:latin typeface="+mn-lt"/>
              </a:rPr>
              <a:t>Nai</a:t>
            </a:r>
          </a:p>
        </p:txBody>
      </p:sp>
      <p:sp>
        <p:nvSpPr>
          <p:cNvPr id="16" name="TextBox 15"/>
          <p:cNvSpPr txBox="1"/>
          <p:nvPr/>
        </p:nvSpPr>
        <p:spPr>
          <a:xfrm>
            <a:off x="5530408" y="2857082"/>
            <a:ext cx="1197764" cy="338554"/>
          </a:xfrm>
          <a:prstGeom prst="rect">
            <a:avLst/>
          </a:prstGeom>
          <a:noFill/>
        </p:spPr>
        <p:txBody>
          <a:bodyPr wrap="none" rtlCol="0">
            <a:spAutoFit/>
          </a:bodyPr>
          <a:lstStyle/>
          <a:p>
            <a:pPr algn="ctr"/>
            <a:r>
              <a:rPr lang="en-GB" dirty="0">
                <a:latin typeface="+mn-lt"/>
              </a:rPr>
              <a:t>Hai Phong</a:t>
            </a:r>
          </a:p>
        </p:txBody>
      </p:sp>
      <p:sp>
        <p:nvSpPr>
          <p:cNvPr id="17" name="TextBox 16"/>
          <p:cNvSpPr txBox="1"/>
          <p:nvPr/>
        </p:nvSpPr>
        <p:spPr>
          <a:xfrm>
            <a:off x="5681599" y="3254777"/>
            <a:ext cx="639920" cy="584775"/>
          </a:xfrm>
          <a:prstGeom prst="rect">
            <a:avLst/>
          </a:prstGeom>
          <a:noFill/>
        </p:spPr>
        <p:txBody>
          <a:bodyPr wrap="none" rtlCol="0">
            <a:spAutoFit/>
          </a:bodyPr>
          <a:lstStyle/>
          <a:p>
            <a:pPr algn="r"/>
            <a:r>
              <a:rPr lang="en-GB" dirty="0">
                <a:latin typeface="+mn-lt"/>
              </a:rPr>
              <a:t>Bac</a:t>
            </a:r>
            <a:br>
              <a:rPr lang="en-GB" dirty="0">
                <a:latin typeface="+mn-lt"/>
              </a:rPr>
            </a:br>
            <a:r>
              <a:rPr lang="en-GB" dirty="0">
                <a:latin typeface="+mn-lt"/>
              </a:rPr>
              <a:t>Ninh</a:t>
            </a:r>
          </a:p>
        </p:txBody>
      </p:sp>
      <p:sp>
        <p:nvSpPr>
          <p:cNvPr id="19" name="Arc 18"/>
          <p:cNvSpPr/>
          <p:nvPr/>
        </p:nvSpPr>
        <p:spPr bwMode="auto">
          <a:xfrm>
            <a:off x="637269" y="3721323"/>
            <a:ext cx="4542398" cy="4272401"/>
          </a:xfrm>
          <a:prstGeom prst="arc">
            <a:avLst>
              <a:gd name="adj1" fmla="val 12734859"/>
              <a:gd name="adj2" fmla="val 154669"/>
            </a:avLst>
          </a:prstGeom>
          <a:noFill/>
          <a:ln w="38100" cap="flat" cmpd="sng" algn="ctr">
            <a:solidFill>
              <a:schemeClr val="bg2"/>
            </a:solidFill>
            <a:prstDash val="sysDash"/>
            <a:round/>
            <a:headEnd type="none" w="med" len="med"/>
            <a:tailEnd type="none" w="med" len="me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90000"/>
              </a:lnSpc>
              <a:spcBef>
                <a:spcPct val="50000"/>
              </a:spcBef>
              <a:spcAft>
                <a:spcPct val="0"/>
              </a:spcAft>
              <a:buClr>
                <a:schemeClr val="bg2"/>
              </a:buClr>
              <a:buSzTx/>
              <a:buFontTx/>
              <a:buNone/>
              <a:tabLst/>
            </a:pPr>
            <a:endParaRPr kumimoji="0" lang="en-GB" sz="1400" b="0" i="0" u="none" strike="noStrike" cap="none" normalizeH="0" baseline="0" dirty="0">
              <a:ln>
                <a:noFill/>
              </a:ln>
              <a:solidFill>
                <a:schemeClr val="tx1"/>
              </a:solidFill>
              <a:effectLst/>
              <a:latin typeface="+mn-lt"/>
              <a:cs typeface="Arial" pitchFamily="34" charset="0"/>
            </a:endParaRPr>
          </a:p>
        </p:txBody>
      </p:sp>
      <p:sp>
        <p:nvSpPr>
          <p:cNvPr id="20" name="Rectangle 19"/>
          <p:cNvSpPr/>
          <p:nvPr/>
        </p:nvSpPr>
        <p:spPr>
          <a:xfrm>
            <a:off x="2428523" y="6236989"/>
            <a:ext cx="4621009" cy="338554"/>
          </a:xfrm>
          <a:prstGeom prst="rect">
            <a:avLst/>
          </a:prstGeom>
        </p:spPr>
        <p:txBody>
          <a:bodyPr wrap="none">
            <a:spAutoFit/>
          </a:bodyPr>
          <a:lstStyle/>
          <a:p>
            <a:pPr algn="ctr"/>
            <a:r>
              <a:rPr lang="en-GB" dirty="0">
                <a:solidFill>
                  <a:schemeClr val="bg2"/>
                </a:solidFill>
                <a:latin typeface="+mn-lt"/>
                <a:cs typeface="Arial"/>
              </a:rPr>
              <a:t>Total registered FDI 1988-2016 (US$ millions) </a:t>
            </a:r>
            <a:endParaRPr lang="en-GB" dirty="0">
              <a:solidFill>
                <a:schemeClr val="bg2"/>
              </a:solidFill>
              <a:latin typeface="+mn-lt"/>
            </a:endParaRPr>
          </a:p>
        </p:txBody>
      </p:sp>
      <p:sp>
        <p:nvSpPr>
          <p:cNvPr id="21" name="Rectangle 20"/>
          <p:cNvSpPr/>
          <p:nvPr/>
        </p:nvSpPr>
        <p:spPr>
          <a:xfrm rot="16200000">
            <a:off x="-1419123" y="3670275"/>
            <a:ext cx="3353803" cy="338554"/>
          </a:xfrm>
          <a:prstGeom prst="rect">
            <a:avLst/>
          </a:prstGeom>
        </p:spPr>
        <p:txBody>
          <a:bodyPr wrap="none">
            <a:spAutoFit/>
          </a:bodyPr>
          <a:lstStyle/>
          <a:p>
            <a:r>
              <a:rPr lang="en-GB" dirty="0">
                <a:solidFill>
                  <a:schemeClr val="bg2"/>
                </a:solidFill>
                <a:latin typeface="+mn-lt"/>
                <a:cs typeface="Arial"/>
              </a:rPr>
              <a:t>Monthly income (thousand VND)</a:t>
            </a:r>
            <a:endParaRPr lang="en-GB" dirty="0">
              <a:solidFill>
                <a:schemeClr val="bg2"/>
              </a:solidFill>
              <a:latin typeface="+mn-lt"/>
            </a:endParaRPr>
          </a:p>
        </p:txBody>
      </p:sp>
      <p:cxnSp>
        <p:nvCxnSpPr>
          <p:cNvPr id="24" name="Straight Arrow Connector 23"/>
          <p:cNvCxnSpPr/>
          <p:nvPr/>
        </p:nvCxnSpPr>
        <p:spPr bwMode="auto">
          <a:xfrm>
            <a:off x="2509840" y="3313310"/>
            <a:ext cx="179029" cy="400998"/>
          </a:xfrm>
          <a:prstGeom prst="straightConnector1">
            <a:avLst/>
          </a:prstGeom>
          <a:solidFill>
            <a:schemeClr val="bg1"/>
          </a:solidFill>
          <a:ln w="12700" cap="flat" cmpd="sng" algn="ctr">
            <a:solidFill>
              <a:schemeClr val="bg2"/>
            </a:solidFill>
            <a:prstDash val="solid"/>
            <a:round/>
            <a:headEnd type="none" w="med" len="med"/>
            <a:tailEnd type="triangle"/>
          </a:ln>
          <a:effectLst/>
        </p:spPr>
      </p:cxnSp>
      <p:pic>
        <p:nvPicPr>
          <p:cNvPr id="18" name="Picture 17">
            <a:extLst>
              <a:ext uri="{FF2B5EF4-FFF2-40B4-BE49-F238E27FC236}">
                <a16:creationId xmlns:a16="http://schemas.microsoft.com/office/drawing/2014/main" id="{74949413-ECFE-41C1-B596-2BE20F02530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158369" y="6262111"/>
            <a:ext cx="1820778" cy="416907"/>
          </a:xfrm>
          <a:prstGeom prst="rect">
            <a:avLst/>
          </a:prstGeom>
        </p:spPr>
      </p:pic>
    </p:spTree>
    <p:extLst>
      <p:ext uri="{BB962C8B-B14F-4D97-AF65-F5344CB8AC3E}">
        <p14:creationId xmlns:p14="http://schemas.microsoft.com/office/powerpoint/2010/main" val="3434770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24CF8-CF70-4E7F-B981-D8F5DF95F335}"/>
              </a:ext>
            </a:extLst>
          </p:cNvPr>
          <p:cNvSpPr>
            <a:spLocks noGrp="1"/>
          </p:cNvSpPr>
          <p:nvPr>
            <p:ph type="title"/>
          </p:nvPr>
        </p:nvSpPr>
        <p:spPr/>
        <p:txBody>
          <a:bodyPr>
            <a:normAutofit fontScale="90000"/>
          </a:bodyPr>
          <a:lstStyle/>
          <a:p>
            <a:r>
              <a:rPr lang="en-US" dirty="0" err="1"/>
              <a:t>Các</a:t>
            </a:r>
            <a:r>
              <a:rPr lang="en-US" dirty="0"/>
              <a:t> </a:t>
            </a:r>
            <a:r>
              <a:rPr lang="en-US" dirty="0" err="1"/>
              <a:t>thách</a:t>
            </a:r>
            <a:r>
              <a:rPr lang="en-US" dirty="0"/>
              <a:t> </a:t>
            </a:r>
            <a:r>
              <a:rPr lang="en-US" dirty="0" err="1"/>
              <a:t>thức</a:t>
            </a:r>
            <a:r>
              <a:rPr lang="en-US" dirty="0"/>
              <a:t> </a:t>
            </a:r>
            <a:r>
              <a:rPr lang="en-US" dirty="0" err="1"/>
              <a:t>cho</a:t>
            </a:r>
            <a:r>
              <a:rPr lang="en-US" dirty="0"/>
              <a:t> </a:t>
            </a:r>
            <a:r>
              <a:rPr lang="en-US" dirty="0" err="1"/>
              <a:t>đến</a:t>
            </a:r>
            <a:r>
              <a:rPr lang="en-US" dirty="0"/>
              <a:t> nay</a:t>
            </a:r>
            <a:br>
              <a:rPr lang="en-US" dirty="0"/>
            </a:br>
            <a:endParaRPr lang="en-US" dirty="0"/>
          </a:p>
        </p:txBody>
      </p:sp>
      <p:sp>
        <p:nvSpPr>
          <p:cNvPr id="3" name="Content Placeholder 2">
            <a:extLst>
              <a:ext uri="{FF2B5EF4-FFF2-40B4-BE49-F238E27FC236}">
                <a16:creationId xmlns:a16="http://schemas.microsoft.com/office/drawing/2014/main" id="{24DB5242-D48B-4434-ABB8-4F4AD77A4CE1}"/>
              </a:ext>
            </a:extLst>
          </p:cNvPr>
          <p:cNvSpPr>
            <a:spLocks noGrp="1"/>
          </p:cNvSpPr>
          <p:nvPr>
            <p:ph idx="1"/>
          </p:nvPr>
        </p:nvSpPr>
        <p:spPr>
          <a:xfrm>
            <a:off x="401051" y="1330448"/>
            <a:ext cx="8333873" cy="4965784"/>
          </a:xfrm>
        </p:spPr>
        <p:txBody>
          <a:bodyPr>
            <a:normAutofit fontScale="92500" lnSpcReduction="10000"/>
          </a:bodyPr>
          <a:lstStyle/>
          <a:p>
            <a:r>
              <a:rPr lang="en-US" sz="2800" dirty="0" err="1">
                <a:solidFill>
                  <a:srgbClr val="002060"/>
                </a:solidFill>
              </a:rPr>
              <a:t>Chương</a:t>
            </a:r>
            <a:r>
              <a:rPr lang="en-US" sz="2800" dirty="0">
                <a:solidFill>
                  <a:srgbClr val="002060"/>
                </a:solidFill>
              </a:rPr>
              <a:t> </a:t>
            </a:r>
            <a:r>
              <a:rPr lang="en-US" sz="2800" dirty="0" err="1">
                <a:solidFill>
                  <a:srgbClr val="002060"/>
                </a:solidFill>
              </a:rPr>
              <a:t>trình</a:t>
            </a:r>
            <a:r>
              <a:rPr lang="en-US" sz="2800" dirty="0">
                <a:solidFill>
                  <a:srgbClr val="002060"/>
                </a:solidFill>
              </a:rPr>
              <a:t> </a:t>
            </a:r>
            <a:r>
              <a:rPr lang="en-US" sz="2800" dirty="0" err="1">
                <a:solidFill>
                  <a:srgbClr val="002060"/>
                </a:solidFill>
              </a:rPr>
              <a:t>phát</a:t>
            </a:r>
            <a:r>
              <a:rPr lang="en-US" sz="2800" dirty="0">
                <a:solidFill>
                  <a:srgbClr val="002060"/>
                </a:solidFill>
              </a:rPr>
              <a:t> </a:t>
            </a:r>
            <a:r>
              <a:rPr lang="en-US" sz="2800" dirty="0" err="1">
                <a:solidFill>
                  <a:srgbClr val="002060"/>
                </a:solidFill>
              </a:rPr>
              <a:t>triển</a:t>
            </a:r>
            <a:r>
              <a:rPr lang="en-US" sz="2800" dirty="0">
                <a:solidFill>
                  <a:srgbClr val="002060"/>
                </a:solidFill>
              </a:rPr>
              <a:t> </a:t>
            </a:r>
            <a:r>
              <a:rPr lang="en-US" sz="2800" dirty="0" err="1">
                <a:solidFill>
                  <a:srgbClr val="002060"/>
                </a:solidFill>
              </a:rPr>
              <a:t>khu</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a:t>
            </a:r>
            <a:r>
              <a:rPr lang="en-US" sz="2800" dirty="0" err="1">
                <a:solidFill>
                  <a:srgbClr val="002060"/>
                </a:solidFill>
              </a:rPr>
              <a:t>thiếu</a:t>
            </a:r>
            <a:r>
              <a:rPr lang="en-US" sz="2800" dirty="0">
                <a:solidFill>
                  <a:srgbClr val="002060"/>
                </a:solidFill>
              </a:rPr>
              <a:t> </a:t>
            </a:r>
            <a:r>
              <a:rPr lang="en-US" sz="2800" dirty="0" err="1">
                <a:solidFill>
                  <a:srgbClr val="002060"/>
                </a:solidFill>
              </a:rPr>
              <a:t>chiến</a:t>
            </a:r>
            <a:r>
              <a:rPr lang="en-US" sz="2800" dirty="0">
                <a:solidFill>
                  <a:srgbClr val="002060"/>
                </a:solidFill>
              </a:rPr>
              <a:t> </a:t>
            </a:r>
            <a:r>
              <a:rPr lang="en-US" sz="2800" dirty="0" err="1">
                <a:solidFill>
                  <a:srgbClr val="002060"/>
                </a:solidFill>
              </a:rPr>
              <a:t>lược</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a:t>
            </a:r>
            <a:r>
              <a:rPr lang="en-US" sz="2800" dirty="0" err="1">
                <a:solidFill>
                  <a:srgbClr val="002060"/>
                </a:solidFill>
              </a:rPr>
              <a:t>tổng</a:t>
            </a:r>
            <a:r>
              <a:rPr lang="en-US" sz="2800" dirty="0">
                <a:solidFill>
                  <a:srgbClr val="002060"/>
                </a:solidFill>
              </a:rPr>
              <a:t> </a:t>
            </a:r>
            <a:r>
              <a:rPr lang="en-US" sz="2800" dirty="0" err="1">
                <a:solidFill>
                  <a:srgbClr val="002060"/>
                </a:solidFill>
              </a:rPr>
              <a:t>thể</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quốc</a:t>
            </a:r>
            <a:r>
              <a:rPr lang="en-US" sz="2800" dirty="0">
                <a:solidFill>
                  <a:srgbClr val="002060"/>
                </a:solidFill>
              </a:rPr>
              <a:t> </a:t>
            </a:r>
            <a:r>
              <a:rPr lang="en-US" sz="2800" dirty="0" err="1">
                <a:solidFill>
                  <a:srgbClr val="002060"/>
                </a:solidFill>
              </a:rPr>
              <a:t>gia</a:t>
            </a:r>
            <a:endParaRPr lang="en-US" sz="2800" dirty="0">
              <a:solidFill>
                <a:srgbClr val="002060"/>
              </a:solidFill>
            </a:endParaRPr>
          </a:p>
          <a:p>
            <a:r>
              <a:rPr lang="en-US" sz="2800" dirty="0">
                <a:solidFill>
                  <a:srgbClr val="002060"/>
                </a:solidFill>
              </a:rPr>
              <a:t>Quy </a:t>
            </a:r>
            <a:r>
              <a:rPr lang="en-US" sz="2800" dirty="0" err="1">
                <a:solidFill>
                  <a:srgbClr val="002060"/>
                </a:solidFill>
              </a:rPr>
              <a:t>hoạch</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khu</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manh </a:t>
            </a:r>
            <a:r>
              <a:rPr lang="en-US" sz="2800" dirty="0" err="1">
                <a:solidFill>
                  <a:srgbClr val="002060"/>
                </a:solidFill>
              </a:rPr>
              <a:t>mún</a:t>
            </a:r>
            <a:r>
              <a:rPr lang="en-US" sz="2800" dirty="0">
                <a:solidFill>
                  <a:srgbClr val="002060"/>
                </a:solidFill>
              </a:rPr>
              <a:t> – </a:t>
            </a:r>
            <a:r>
              <a:rPr lang="en-US" sz="2800" dirty="0" err="1">
                <a:solidFill>
                  <a:srgbClr val="002060"/>
                </a:solidFill>
              </a:rPr>
              <a:t>năng</a:t>
            </a:r>
            <a:r>
              <a:rPr lang="en-US" sz="2800" dirty="0">
                <a:solidFill>
                  <a:srgbClr val="002060"/>
                </a:solidFill>
              </a:rPr>
              <a:t> </a:t>
            </a:r>
            <a:r>
              <a:rPr lang="en-US" sz="2800" dirty="0" err="1">
                <a:solidFill>
                  <a:srgbClr val="002060"/>
                </a:solidFill>
              </a:rPr>
              <a:t>lực</a:t>
            </a:r>
            <a:r>
              <a:rPr lang="en-US" sz="2800" dirty="0">
                <a:solidFill>
                  <a:srgbClr val="002060"/>
                </a:solidFill>
              </a:rPr>
              <a:t> </a:t>
            </a:r>
            <a:r>
              <a:rPr lang="en-US" sz="2800" dirty="0" err="1">
                <a:solidFill>
                  <a:srgbClr val="002060"/>
                </a:solidFill>
              </a:rPr>
              <a:t>hiện</a:t>
            </a:r>
            <a:r>
              <a:rPr lang="en-US" sz="2800" dirty="0">
                <a:solidFill>
                  <a:srgbClr val="002060"/>
                </a:solidFill>
              </a:rPr>
              <a:t> </a:t>
            </a:r>
            <a:r>
              <a:rPr lang="en-US" sz="2800" dirty="0" err="1">
                <a:solidFill>
                  <a:srgbClr val="002060"/>
                </a:solidFill>
              </a:rPr>
              <a:t>tại</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khu</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a:t>
            </a:r>
            <a:r>
              <a:rPr lang="en-US" sz="2800" dirty="0" err="1">
                <a:solidFill>
                  <a:srgbClr val="002060"/>
                </a:solidFill>
              </a:rPr>
              <a:t>vượt</a:t>
            </a:r>
            <a:r>
              <a:rPr lang="en-US" sz="2800" dirty="0">
                <a:solidFill>
                  <a:srgbClr val="002060"/>
                </a:solidFill>
              </a:rPr>
              <a:t> </a:t>
            </a:r>
            <a:r>
              <a:rPr lang="en-US" sz="2800" dirty="0" err="1">
                <a:solidFill>
                  <a:srgbClr val="002060"/>
                </a:solidFill>
              </a:rPr>
              <a:t>quá</a:t>
            </a:r>
            <a:r>
              <a:rPr lang="en-US" sz="2800" dirty="0">
                <a:solidFill>
                  <a:srgbClr val="002060"/>
                </a:solidFill>
              </a:rPr>
              <a:t> </a:t>
            </a:r>
            <a:r>
              <a:rPr lang="en-US" sz="2800" dirty="0" err="1">
                <a:solidFill>
                  <a:srgbClr val="002060"/>
                </a:solidFill>
              </a:rPr>
              <a:t>nhu</a:t>
            </a:r>
            <a:r>
              <a:rPr lang="en-US" sz="2800" dirty="0">
                <a:solidFill>
                  <a:srgbClr val="002060"/>
                </a:solidFill>
              </a:rPr>
              <a:t> </a:t>
            </a:r>
            <a:r>
              <a:rPr lang="en-US" sz="2800" dirty="0" err="1">
                <a:solidFill>
                  <a:srgbClr val="002060"/>
                </a:solidFill>
              </a:rPr>
              <a:t>cầu</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ngành</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a:t>
            </a:r>
            <a:r>
              <a:rPr lang="en-US" sz="2800" dirty="0" err="1">
                <a:solidFill>
                  <a:srgbClr val="002060"/>
                </a:solidFill>
              </a:rPr>
              <a:t>tỷ</a:t>
            </a:r>
            <a:r>
              <a:rPr lang="en-US" sz="2800" dirty="0">
                <a:solidFill>
                  <a:srgbClr val="002060"/>
                </a:solidFill>
              </a:rPr>
              <a:t> </a:t>
            </a:r>
            <a:r>
              <a:rPr lang="en-US" sz="2800" dirty="0" err="1">
                <a:solidFill>
                  <a:srgbClr val="002060"/>
                </a:solidFill>
              </a:rPr>
              <a:t>lệ</a:t>
            </a:r>
            <a:r>
              <a:rPr lang="en-US" sz="2800" dirty="0">
                <a:solidFill>
                  <a:srgbClr val="002060"/>
                </a:solidFill>
              </a:rPr>
              <a:t> </a:t>
            </a:r>
            <a:r>
              <a:rPr lang="en-US" sz="2800" dirty="0" err="1">
                <a:solidFill>
                  <a:srgbClr val="002060"/>
                </a:solidFill>
              </a:rPr>
              <a:t>lấp</a:t>
            </a:r>
            <a:r>
              <a:rPr lang="en-US" sz="2800" dirty="0">
                <a:solidFill>
                  <a:srgbClr val="002060"/>
                </a:solidFill>
              </a:rPr>
              <a:t> </a:t>
            </a:r>
            <a:r>
              <a:rPr lang="en-US" sz="2800" dirty="0" err="1">
                <a:solidFill>
                  <a:srgbClr val="002060"/>
                </a:solidFill>
              </a:rPr>
              <a:t>đầy</a:t>
            </a:r>
            <a:r>
              <a:rPr lang="en-US" sz="2800" dirty="0">
                <a:solidFill>
                  <a:srgbClr val="002060"/>
                </a:solidFill>
              </a:rPr>
              <a:t> </a:t>
            </a:r>
            <a:r>
              <a:rPr lang="en-US" sz="2800" dirty="0" err="1">
                <a:solidFill>
                  <a:srgbClr val="002060"/>
                </a:solidFill>
              </a:rPr>
              <a:t>trung</a:t>
            </a:r>
            <a:r>
              <a:rPr lang="en-US" sz="2800" dirty="0">
                <a:solidFill>
                  <a:srgbClr val="002060"/>
                </a:solidFill>
              </a:rPr>
              <a:t> </a:t>
            </a:r>
            <a:r>
              <a:rPr lang="en-US" sz="2800" dirty="0" err="1">
                <a:solidFill>
                  <a:srgbClr val="002060"/>
                </a:solidFill>
              </a:rPr>
              <a:t>bình</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khu</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a:t>
            </a:r>
            <a:r>
              <a:rPr lang="en-US" sz="2800" dirty="0" err="1">
                <a:solidFill>
                  <a:srgbClr val="002060"/>
                </a:solidFill>
              </a:rPr>
              <a:t>hiện</a:t>
            </a:r>
            <a:r>
              <a:rPr lang="en-US" sz="2800" dirty="0">
                <a:solidFill>
                  <a:srgbClr val="002060"/>
                </a:solidFill>
              </a:rPr>
              <a:t> </a:t>
            </a:r>
            <a:r>
              <a:rPr lang="en-US" sz="2800" dirty="0" err="1">
                <a:solidFill>
                  <a:srgbClr val="002060"/>
                </a:solidFill>
              </a:rPr>
              <a:t>chỉ</a:t>
            </a:r>
            <a:r>
              <a:rPr lang="en-US" sz="2800" dirty="0">
                <a:solidFill>
                  <a:srgbClr val="002060"/>
                </a:solidFill>
              </a:rPr>
              <a:t> </a:t>
            </a:r>
            <a:r>
              <a:rPr lang="en-US" sz="2800" dirty="0" err="1">
                <a:solidFill>
                  <a:srgbClr val="002060"/>
                </a:solidFill>
              </a:rPr>
              <a:t>khoảng</a:t>
            </a:r>
            <a:r>
              <a:rPr lang="en-US" sz="2800" dirty="0">
                <a:solidFill>
                  <a:srgbClr val="002060"/>
                </a:solidFill>
              </a:rPr>
              <a:t> 40%) </a:t>
            </a:r>
          </a:p>
          <a:p>
            <a:r>
              <a:rPr lang="en-US" sz="2800" dirty="0" err="1">
                <a:solidFill>
                  <a:srgbClr val="002060"/>
                </a:solidFill>
              </a:rPr>
              <a:t>Lệ</a:t>
            </a:r>
            <a:r>
              <a:rPr lang="en-US" sz="2800" dirty="0">
                <a:solidFill>
                  <a:srgbClr val="002060"/>
                </a:solidFill>
              </a:rPr>
              <a:t> </a:t>
            </a:r>
            <a:r>
              <a:rPr lang="en-US" sz="2800" dirty="0" err="1">
                <a:solidFill>
                  <a:srgbClr val="002060"/>
                </a:solidFill>
              </a:rPr>
              <a:t>thuộc</a:t>
            </a:r>
            <a:r>
              <a:rPr lang="en-US" sz="2800" dirty="0">
                <a:solidFill>
                  <a:srgbClr val="002060"/>
                </a:solidFill>
              </a:rPr>
              <a:t> </a:t>
            </a:r>
            <a:r>
              <a:rPr lang="en-US" sz="2800" dirty="0" err="1">
                <a:solidFill>
                  <a:srgbClr val="002060"/>
                </a:solidFill>
              </a:rPr>
              <a:t>nặng</a:t>
            </a:r>
            <a:r>
              <a:rPr lang="en-US" sz="2800" dirty="0">
                <a:solidFill>
                  <a:srgbClr val="002060"/>
                </a:solidFill>
              </a:rPr>
              <a:t> </a:t>
            </a:r>
            <a:r>
              <a:rPr lang="en-US" sz="2800" dirty="0" err="1">
                <a:solidFill>
                  <a:srgbClr val="002060"/>
                </a:solidFill>
              </a:rPr>
              <a:t>vào</a:t>
            </a:r>
            <a:r>
              <a:rPr lang="en-US" sz="2800" dirty="0">
                <a:solidFill>
                  <a:srgbClr val="002060"/>
                </a:solidFill>
              </a:rPr>
              <a:t> </a:t>
            </a:r>
            <a:r>
              <a:rPr lang="en-US" sz="2800" dirty="0" err="1">
                <a:solidFill>
                  <a:srgbClr val="002060"/>
                </a:solidFill>
              </a:rPr>
              <a:t>những</a:t>
            </a:r>
            <a:r>
              <a:rPr lang="en-US" sz="2800" dirty="0">
                <a:solidFill>
                  <a:srgbClr val="002060"/>
                </a:solidFill>
              </a:rPr>
              <a:t> </a:t>
            </a:r>
            <a:r>
              <a:rPr lang="en-US" sz="2800" dirty="0" err="1">
                <a:solidFill>
                  <a:srgbClr val="002060"/>
                </a:solidFill>
              </a:rPr>
              <a:t>ưu</a:t>
            </a:r>
            <a:r>
              <a:rPr lang="en-US" sz="2800" dirty="0">
                <a:solidFill>
                  <a:srgbClr val="002060"/>
                </a:solidFill>
              </a:rPr>
              <a:t> </a:t>
            </a:r>
            <a:r>
              <a:rPr lang="en-US" sz="2800" dirty="0" err="1">
                <a:solidFill>
                  <a:srgbClr val="002060"/>
                </a:solidFill>
              </a:rPr>
              <a:t>đãi</a:t>
            </a:r>
            <a:r>
              <a:rPr lang="en-US" sz="2800" dirty="0">
                <a:solidFill>
                  <a:srgbClr val="002060"/>
                </a:solidFill>
              </a:rPr>
              <a:t> </a:t>
            </a:r>
            <a:r>
              <a:rPr lang="en-US" sz="2800" dirty="0" err="1">
                <a:solidFill>
                  <a:srgbClr val="002060"/>
                </a:solidFill>
              </a:rPr>
              <a:t>tài</a:t>
            </a:r>
            <a:r>
              <a:rPr lang="en-US" sz="2800" dirty="0">
                <a:solidFill>
                  <a:srgbClr val="002060"/>
                </a:solidFill>
              </a:rPr>
              <a:t> </a:t>
            </a:r>
            <a:r>
              <a:rPr lang="en-US" sz="2800" dirty="0" err="1">
                <a:solidFill>
                  <a:srgbClr val="002060"/>
                </a:solidFill>
              </a:rPr>
              <a:t>chính</a:t>
            </a:r>
            <a:r>
              <a:rPr lang="en-US" sz="2800" dirty="0">
                <a:solidFill>
                  <a:srgbClr val="002060"/>
                </a:solidFill>
              </a:rPr>
              <a:t> </a:t>
            </a:r>
            <a:r>
              <a:rPr lang="en-US" sz="2800" dirty="0" err="1">
                <a:solidFill>
                  <a:srgbClr val="002060"/>
                </a:solidFill>
              </a:rPr>
              <a:t>đã</a:t>
            </a:r>
            <a:r>
              <a:rPr lang="en-US" sz="2800" dirty="0">
                <a:solidFill>
                  <a:srgbClr val="002060"/>
                </a:solidFill>
              </a:rPr>
              <a:t> </a:t>
            </a:r>
            <a:r>
              <a:rPr lang="en-US" sz="2800" dirty="0" err="1">
                <a:solidFill>
                  <a:srgbClr val="002060"/>
                </a:solidFill>
              </a:rPr>
              <a:t>lạc</a:t>
            </a:r>
            <a:r>
              <a:rPr lang="en-US" sz="2800" dirty="0">
                <a:solidFill>
                  <a:srgbClr val="002060"/>
                </a:solidFill>
              </a:rPr>
              <a:t> </a:t>
            </a:r>
            <a:r>
              <a:rPr lang="en-US" sz="2800" dirty="0" err="1">
                <a:solidFill>
                  <a:srgbClr val="002060"/>
                </a:solidFill>
              </a:rPr>
              <a:t>hậu</a:t>
            </a:r>
            <a:r>
              <a:rPr lang="en-US" sz="2800" dirty="0">
                <a:solidFill>
                  <a:srgbClr val="002060"/>
                </a:solidFill>
              </a:rPr>
              <a:t> (</a:t>
            </a:r>
            <a:r>
              <a:rPr lang="en-US" sz="2800" dirty="0" err="1">
                <a:solidFill>
                  <a:srgbClr val="002060"/>
                </a:solidFill>
              </a:rPr>
              <a:t>ưu</a:t>
            </a:r>
            <a:r>
              <a:rPr lang="en-US" sz="2800" dirty="0">
                <a:solidFill>
                  <a:srgbClr val="002060"/>
                </a:solidFill>
              </a:rPr>
              <a:t> </a:t>
            </a:r>
            <a:r>
              <a:rPr lang="en-US" sz="2800" dirty="0" err="1">
                <a:solidFill>
                  <a:srgbClr val="002060"/>
                </a:solidFill>
              </a:rPr>
              <a:t>đãi</a:t>
            </a:r>
            <a:r>
              <a:rPr lang="en-US" sz="2800" dirty="0">
                <a:solidFill>
                  <a:srgbClr val="002060"/>
                </a:solidFill>
              </a:rPr>
              <a:t> </a:t>
            </a:r>
            <a:r>
              <a:rPr lang="en-US" sz="2800" dirty="0" err="1">
                <a:solidFill>
                  <a:srgbClr val="002060"/>
                </a:solidFill>
              </a:rPr>
              <a:t>dựa</a:t>
            </a:r>
            <a:r>
              <a:rPr lang="en-US" sz="2800" dirty="0">
                <a:solidFill>
                  <a:srgbClr val="002060"/>
                </a:solidFill>
              </a:rPr>
              <a:t> </a:t>
            </a:r>
            <a:r>
              <a:rPr lang="en-US" sz="2800" dirty="0" err="1">
                <a:solidFill>
                  <a:srgbClr val="002060"/>
                </a:solidFill>
              </a:rPr>
              <a:t>trên</a:t>
            </a:r>
            <a:r>
              <a:rPr lang="en-US" sz="2800" dirty="0">
                <a:solidFill>
                  <a:srgbClr val="002060"/>
                </a:solidFill>
              </a:rPr>
              <a:t> </a:t>
            </a:r>
            <a:r>
              <a:rPr lang="en-US" sz="2800" dirty="0" err="1">
                <a:solidFill>
                  <a:srgbClr val="002060"/>
                </a:solidFill>
              </a:rPr>
              <a:t>lợi</a:t>
            </a:r>
            <a:r>
              <a:rPr lang="en-US" sz="2800" dirty="0">
                <a:solidFill>
                  <a:srgbClr val="002060"/>
                </a:solidFill>
              </a:rPr>
              <a:t> </a:t>
            </a:r>
            <a:r>
              <a:rPr lang="en-US" sz="2800" dirty="0" err="1">
                <a:solidFill>
                  <a:srgbClr val="002060"/>
                </a:solidFill>
              </a:rPr>
              <a:t>nhuận</a:t>
            </a:r>
            <a:r>
              <a:rPr lang="en-US" sz="2800" dirty="0">
                <a:solidFill>
                  <a:srgbClr val="002060"/>
                </a:solidFill>
              </a:rPr>
              <a:t> so </a:t>
            </a:r>
            <a:r>
              <a:rPr lang="en-US" sz="2800" dirty="0" err="1">
                <a:solidFill>
                  <a:srgbClr val="002060"/>
                </a:solidFill>
              </a:rPr>
              <a:t>với</a:t>
            </a:r>
            <a:r>
              <a:rPr lang="en-US" sz="2800" dirty="0">
                <a:solidFill>
                  <a:srgbClr val="002060"/>
                </a:solidFill>
              </a:rPr>
              <a:t> </a:t>
            </a:r>
            <a:r>
              <a:rPr lang="en-US" sz="2800" dirty="0" err="1">
                <a:solidFill>
                  <a:srgbClr val="002060"/>
                </a:solidFill>
              </a:rPr>
              <a:t>ưu</a:t>
            </a:r>
            <a:r>
              <a:rPr lang="en-US" sz="2800" dirty="0">
                <a:solidFill>
                  <a:srgbClr val="002060"/>
                </a:solidFill>
              </a:rPr>
              <a:t> </a:t>
            </a:r>
            <a:r>
              <a:rPr lang="en-US" sz="2800" dirty="0" err="1">
                <a:solidFill>
                  <a:srgbClr val="002060"/>
                </a:solidFill>
              </a:rPr>
              <a:t>đãi</a:t>
            </a:r>
            <a:r>
              <a:rPr lang="en-US" sz="2800" dirty="0">
                <a:solidFill>
                  <a:srgbClr val="002060"/>
                </a:solidFill>
              </a:rPr>
              <a:t> </a:t>
            </a:r>
            <a:r>
              <a:rPr lang="en-US" sz="2800" dirty="0" err="1">
                <a:solidFill>
                  <a:srgbClr val="002060"/>
                </a:solidFill>
              </a:rPr>
              <a:t>dựa</a:t>
            </a:r>
            <a:r>
              <a:rPr lang="en-US" sz="2800" dirty="0">
                <a:solidFill>
                  <a:srgbClr val="002060"/>
                </a:solidFill>
              </a:rPr>
              <a:t> </a:t>
            </a:r>
            <a:r>
              <a:rPr lang="en-US" sz="2800" dirty="0" err="1">
                <a:solidFill>
                  <a:srgbClr val="002060"/>
                </a:solidFill>
              </a:rPr>
              <a:t>trên</a:t>
            </a:r>
            <a:r>
              <a:rPr lang="en-US" sz="2800" dirty="0">
                <a:solidFill>
                  <a:srgbClr val="002060"/>
                </a:solidFill>
              </a:rPr>
              <a:t> </a:t>
            </a:r>
            <a:r>
              <a:rPr lang="en-US" sz="2800" dirty="0" err="1">
                <a:solidFill>
                  <a:srgbClr val="002060"/>
                </a:solidFill>
              </a:rPr>
              <a:t>hiệu</a:t>
            </a:r>
            <a:r>
              <a:rPr lang="en-US" sz="2800" dirty="0">
                <a:solidFill>
                  <a:srgbClr val="002060"/>
                </a:solidFill>
              </a:rPr>
              <a:t> </a:t>
            </a:r>
            <a:r>
              <a:rPr lang="en-US" sz="2800" dirty="0" err="1">
                <a:solidFill>
                  <a:srgbClr val="002060"/>
                </a:solidFill>
              </a:rPr>
              <a:t>quả</a:t>
            </a:r>
            <a:r>
              <a:rPr lang="en-US" sz="2800" dirty="0">
                <a:solidFill>
                  <a:srgbClr val="002060"/>
                </a:solidFill>
              </a:rPr>
              <a:t> </a:t>
            </a:r>
            <a:r>
              <a:rPr lang="en-US" sz="2800" dirty="0" err="1">
                <a:solidFill>
                  <a:srgbClr val="002060"/>
                </a:solidFill>
              </a:rPr>
              <a:t>hoạt</a:t>
            </a:r>
            <a:r>
              <a:rPr lang="en-US" sz="2800" dirty="0">
                <a:solidFill>
                  <a:srgbClr val="002060"/>
                </a:solidFill>
              </a:rPr>
              <a:t> </a:t>
            </a:r>
            <a:r>
              <a:rPr lang="en-US" sz="2800" dirty="0" err="1">
                <a:solidFill>
                  <a:srgbClr val="002060"/>
                </a:solidFill>
              </a:rPr>
              <a:t>động</a:t>
            </a:r>
            <a:r>
              <a:rPr lang="en-US" sz="2800" dirty="0">
                <a:solidFill>
                  <a:srgbClr val="002060"/>
                </a:solidFill>
              </a:rPr>
              <a:t>)</a:t>
            </a:r>
          </a:p>
          <a:p>
            <a:r>
              <a:rPr lang="en-US" sz="2800" dirty="0" err="1">
                <a:solidFill>
                  <a:srgbClr val="002060"/>
                </a:solidFill>
              </a:rPr>
              <a:t>Gắn</a:t>
            </a:r>
            <a:r>
              <a:rPr lang="en-US" sz="2800" dirty="0">
                <a:solidFill>
                  <a:srgbClr val="002060"/>
                </a:solidFill>
              </a:rPr>
              <a:t> </a:t>
            </a:r>
            <a:r>
              <a:rPr lang="en-US" sz="2800" dirty="0" err="1">
                <a:solidFill>
                  <a:srgbClr val="002060"/>
                </a:solidFill>
              </a:rPr>
              <a:t>kết</a:t>
            </a:r>
            <a:r>
              <a:rPr lang="en-US" sz="2800" dirty="0">
                <a:solidFill>
                  <a:srgbClr val="002060"/>
                </a:solidFill>
              </a:rPr>
              <a:t> </a:t>
            </a:r>
            <a:r>
              <a:rPr lang="en-US" sz="2800" dirty="0" err="1">
                <a:solidFill>
                  <a:srgbClr val="002060"/>
                </a:solidFill>
              </a:rPr>
              <a:t>với</a:t>
            </a:r>
            <a:r>
              <a:rPr lang="en-US" sz="2800" dirty="0">
                <a:solidFill>
                  <a:srgbClr val="002060"/>
                </a:solidFill>
              </a:rPr>
              <a:t> </a:t>
            </a:r>
            <a:r>
              <a:rPr lang="en-US" sz="2800" dirty="0" err="1">
                <a:solidFill>
                  <a:srgbClr val="002060"/>
                </a:solidFill>
              </a:rPr>
              <a:t>kinh</a:t>
            </a:r>
            <a:r>
              <a:rPr lang="en-US" sz="2800" dirty="0">
                <a:solidFill>
                  <a:srgbClr val="002060"/>
                </a:solidFill>
              </a:rPr>
              <a:t> </a:t>
            </a:r>
            <a:r>
              <a:rPr lang="en-US" sz="2800" dirty="0" err="1">
                <a:solidFill>
                  <a:srgbClr val="002060"/>
                </a:solidFill>
              </a:rPr>
              <a:t>tế</a:t>
            </a:r>
            <a:r>
              <a:rPr lang="en-US" sz="2800" dirty="0">
                <a:solidFill>
                  <a:srgbClr val="002060"/>
                </a:solidFill>
              </a:rPr>
              <a:t> </a:t>
            </a:r>
            <a:r>
              <a:rPr lang="en-US" sz="2800" dirty="0" err="1">
                <a:solidFill>
                  <a:srgbClr val="002060"/>
                </a:solidFill>
              </a:rPr>
              <a:t>trong</a:t>
            </a:r>
            <a:r>
              <a:rPr lang="en-US" sz="2800" dirty="0">
                <a:solidFill>
                  <a:srgbClr val="002060"/>
                </a:solidFill>
              </a:rPr>
              <a:t> </a:t>
            </a:r>
            <a:r>
              <a:rPr lang="en-US" sz="2800" dirty="0" err="1">
                <a:solidFill>
                  <a:srgbClr val="002060"/>
                </a:solidFill>
              </a:rPr>
              <a:t>nước</a:t>
            </a:r>
            <a:r>
              <a:rPr lang="en-US" sz="2800" dirty="0">
                <a:solidFill>
                  <a:srgbClr val="002060"/>
                </a:solidFill>
              </a:rPr>
              <a:t> </a:t>
            </a:r>
            <a:r>
              <a:rPr lang="en-US" sz="2800" dirty="0" err="1">
                <a:solidFill>
                  <a:srgbClr val="002060"/>
                </a:solidFill>
              </a:rPr>
              <a:t>còn</a:t>
            </a:r>
            <a:r>
              <a:rPr lang="en-US" sz="2800" dirty="0">
                <a:solidFill>
                  <a:srgbClr val="002060"/>
                </a:solidFill>
              </a:rPr>
              <a:t> </a:t>
            </a:r>
            <a:r>
              <a:rPr lang="en-US" sz="2800" dirty="0" err="1">
                <a:solidFill>
                  <a:srgbClr val="002060"/>
                </a:solidFill>
              </a:rPr>
              <a:t>kém</a:t>
            </a:r>
            <a:r>
              <a:rPr lang="en-US" sz="2800" dirty="0">
                <a:solidFill>
                  <a:srgbClr val="002060"/>
                </a:solidFill>
              </a:rPr>
              <a:t> – </a:t>
            </a:r>
            <a:r>
              <a:rPr lang="en-US" sz="2800" dirty="0" err="1">
                <a:solidFill>
                  <a:srgbClr val="002060"/>
                </a:solidFill>
              </a:rPr>
              <a:t>Kết</a:t>
            </a:r>
            <a:r>
              <a:rPr lang="en-US" sz="2800" dirty="0">
                <a:solidFill>
                  <a:srgbClr val="002060"/>
                </a:solidFill>
              </a:rPr>
              <a:t> </a:t>
            </a:r>
            <a:r>
              <a:rPr lang="en-US" sz="2800" dirty="0" err="1">
                <a:solidFill>
                  <a:srgbClr val="002060"/>
                </a:solidFill>
              </a:rPr>
              <a:t>nối</a:t>
            </a:r>
            <a:r>
              <a:rPr lang="en-US" sz="2800" dirty="0">
                <a:solidFill>
                  <a:srgbClr val="002060"/>
                </a:solidFill>
              </a:rPr>
              <a:t> </a:t>
            </a:r>
            <a:r>
              <a:rPr lang="en-US" sz="2800" dirty="0" err="1">
                <a:solidFill>
                  <a:srgbClr val="002060"/>
                </a:solidFill>
              </a:rPr>
              <a:t>trong</a:t>
            </a:r>
            <a:r>
              <a:rPr lang="en-US" sz="2800" dirty="0">
                <a:solidFill>
                  <a:srgbClr val="002060"/>
                </a:solidFill>
              </a:rPr>
              <a:t> </a:t>
            </a:r>
            <a:r>
              <a:rPr lang="en-US" sz="2800" dirty="0" err="1">
                <a:solidFill>
                  <a:srgbClr val="002060"/>
                </a:solidFill>
              </a:rPr>
              <a:t>nước</a:t>
            </a:r>
            <a:r>
              <a:rPr lang="en-US" sz="2800" dirty="0">
                <a:solidFill>
                  <a:srgbClr val="002060"/>
                </a:solidFill>
              </a:rPr>
              <a:t> </a:t>
            </a:r>
            <a:r>
              <a:rPr lang="en-US" sz="2800" dirty="0" err="1">
                <a:solidFill>
                  <a:srgbClr val="002060"/>
                </a:solidFill>
              </a:rPr>
              <a:t>chủ</a:t>
            </a:r>
            <a:r>
              <a:rPr lang="en-US" sz="2800" dirty="0">
                <a:solidFill>
                  <a:srgbClr val="002060"/>
                </a:solidFill>
              </a:rPr>
              <a:t> </a:t>
            </a:r>
            <a:r>
              <a:rPr lang="en-US" sz="2800" dirty="0" err="1">
                <a:solidFill>
                  <a:srgbClr val="002060"/>
                </a:solidFill>
              </a:rPr>
              <a:t>yếu</a:t>
            </a:r>
            <a:r>
              <a:rPr lang="en-US" sz="2800" dirty="0">
                <a:solidFill>
                  <a:srgbClr val="002060"/>
                </a:solidFill>
              </a:rPr>
              <a:t> ở </a:t>
            </a:r>
            <a:r>
              <a:rPr lang="en-US" sz="2800" dirty="0" err="1">
                <a:solidFill>
                  <a:srgbClr val="002060"/>
                </a:solidFill>
              </a:rPr>
              <a:t>các</a:t>
            </a:r>
            <a:r>
              <a:rPr lang="en-US" sz="2800" dirty="0">
                <a:solidFill>
                  <a:srgbClr val="002060"/>
                </a:solidFill>
              </a:rPr>
              <a:t> </a:t>
            </a:r>
            <a:r>
              <a:rPr lang="en-US" sz="2800" dirty="0" err="1">
                <a:solidFill>
                  <a:srgbClr val="002060"/>
                </a:solidFill>
              </a:rPr>
              <a:t>lĩnh</a:t>
            </a:r>
            <a:r>
              <a:rPr lang="en-US" sz="2800" dirty="0">
                <a:solidFill>
                  <a:srgbClr val="002060"/>
                </a:solidFill>
              </a:rPr>
              <a:t> </a:t>
            </a:r>
            <a:r>
              <a:rPr lang="en-US" sz="2800" dirty="0" err="1">
                <a:solidFill>
                  <a:srgbClr val="002060"/>
                </a:solidFill>
              </a:rPr>
              <a:t>vực</a:t>
            </a:r>
            <a:r>
              <a:rPr lang="en-US" sz="2800" dirty="0">
                <a:solidFill>
                  <a:srgbClr val="002060"/>
                </a:solidFill>
              </a:rPr>
              <a:t> </a:t>
            </a:r>
            <a:r>
              <a:rPr lang="en-US" sz="2800" dirty="0" err="1">
                <a:solidFill>
                  <a:srgbClr val="002060"/>
                </a:solidFill>
              </a:rPr>
              <a:t>có</a:t>
            </a:r>
            <a:r>
              <a:rPr lang="en-US" sz="2800" dirty="0">
                <a:solidFill>
                  <a:srgbClr val="002060"/>
                </a:solidFill>
              </a:rPr>
              <a:t> </a:t>
            </a:r>
            <a:r>
              <a:rPr lang="en-US" sz="2800" dirty="0" err="1">
                <a:solidFill>
                  <a:srgbClr val="002060"/>
                </a:solidFill>
              </a:rPr>
              <a:t>giá</a:t>
            </a:r>
            <a:r>
              <a:rPr lang="en-US" sz="2800" dirty="0">
                <a:solidFill>
                  <a:srgbClr val="002060"/>
                </a:solidFill>
              </a:rPr>
              <a:t> </a:t>
            </a:r>
            <a:r>
              <a:rPr lang="en-US" sz="2800" dirty="0" err="1">
                <a:solidFill>
                  <a:srgbClr val="002060"/>
                </a:solidFill>
              </a:rPr>
              <a:t>trị</a:t>
            </a:r>
            <a:r>
              <a:rPr lang="en-US" sz="2800" dirty="0">
                <a:solidFill>
                  <a:srgbClr val="002060"/>
                </a:solidFill>
              </a:rPr>
              <a:t> </a:t>
            </a:r>
            <a:r>
              <a:rPr lang="en-US" sz="2800" dirty="0" err="1">
                <a:solidFill>
                  <a:srgbClr val="002060"/>
                </a:solidFill>
              </a:rPr>
              <a:t>gia</a:t>
            </a:r>
            <a:r>
              <a:rPr lang="en-US" sz="2800" dirty="0">
                <a:solidFill>
                  <a:srgbClr val="002060"/>
                </a:solidFill>
              </a:rPr>
              <a:t> </a:t>
            </a:r>
            <a:r>
              <a:rPr lang="en-US" sz="2800" dirty="0" err="1">
                <a:solidFill>
                  <a:srgbClr val="002060"/>
                </a:solidFill>
              </a:rPr>
              <a:t>tăng</a:t>
            </a:r>
            <a:r>
              <a:rPr lang="en-US" sz="2800" dirty="0">
                <a:solidFill>
                  <a:srgbClr val="002060"/>
                </a:solidFill>
              </a:rPr>
              <a:t> </a:t>
            </a:r>
            <a:r>
              <a:rPr lang="en-US" sz="2800" dirty="0" err="1">
                <a:solidFill>
                  <a:srgbClr val="002060"/>
                </a:solidFill>
              </a:rPr>
              <a:t>thấp</a:t>
            </a:r>
            <a:r>
              <a:rPr lang="en-US" sz="2800" dirty="0">
                <a:solidFill>
                  <a:srgbClr val="002060"/>
                </a:solidFill>
              </a:rPr>
              <a:t>: </a:t>
            </a:r>
            <a:r>
              <a:rPr lang="en-US" sz="2800" dirty="0" err="1">
                <a:solidFill>
                  <a:srgbClr val="002060"/>
                </a:solidFill>
              </a:rPr>
              <a:t>hầu</a:t>
            </a:r>
            <a:r>
              <a:rPr lang="en-US" sz="2800" dirty="0">
                <a:solidFill>
                  <a:srgbClr val="002060"/>
                </a:solidFill>
              </a:rPr>
              <a:t> </a:t>
            </a:r>
            <a:r>
              <a:rPr lang="en-US" sz="2800" dirty="0" err="1">
                <a:solidFill>
                  <a:srgbClr val="002060"/>
                </a:solidFill>
              </a:rPr>
              <a:t>hết</a:t>
            </a:r>
            <a:r>
              <a:rPr lang="en-US" sz="2800" dirty="0">
                <a:solidFill>
                  <a:srgbClr val="002060"/>
                </a:solidFill>
              </a:rPr>
              <a:t> </a:t>
            </a:r>
            <a:r>
              <a:rPr lang="en-US" sz="2800" dirty="0" err="1">
                <a:solidFill>
                  <a:srgbClr val="002060"/>
                </a:solidFill>
              </a:rPr>
              <a:t>đầu</a:t>
            </a:r>
            <a:r>
              <a:rPr lang="en-US" sz="2800" dirty="0">
                <a:solidFill>
                  <a:srgbClr val="002060"/>
                </a:solidFill>
              </a:rPr>
              <a:t> </a:t>
            </a:r>
            <a:r>
              <a:rPr lang="en-US" sz="2800" dirty="0" err="1">
                <a:solidFill>
                  <a:srgbClr val="002060"/>
                </a:solidFill>
              </a:rPr>
              <a:t>vào</a:t>
            </a:r>
            <a:r>
              <a:rPr lang="en-US" sz="2800" dirty="0">
                <a:solidFill>
                  <a:srgbClr val="002060"/>
                </a:solidFill>
              </a:rPr>
              <a:t> (70-80%) </a:t>
            </a:r>
            <a:r>
              <a:rPr lang="en-US" sz="2800" dirty="0" err="1">
                <a:solidFill>
                  <a:srgbClr val="002060"/>
                </a:solidFill>
              </a:rPr>
              <a:t>đều</a:t>
            </a:r>
            <a:r>
              <a:rPr lang="en-US" sz="2800" dirty="0">
                <a:solidFill>
                  <a:srgbClr val="002060"/>
                </a:solidFill>
              </a:rPr>
              <a:t> </a:t>
            </a:r>
            <a:r>
              <a:rPr lang="en-US" sz="2800" dirty="0" err="1">
                <a:solidFill>
                  <a:srgbClr val="002060"/>
                </a:solidFill>
              </a:rPr>
              <a:t>phải</a:t>
            </a:r>
            <a:r>
              <a:rPr lang="en-US" sz="2800" dirty="0">
                <a:solidFill>
                  <a:srgbClr val="002060"/>
                </a:solidFill>
              </a:rPr>
              <a:t> </a:t>
            </a:r>
            <a:r>
              <a:rPr lang="en-US" sz="2800" dirty="0" err="1">
                <a:solidFill>
                  <a:srgbClr val="002060"/>
                </a:solidFill>
              </a:rPr>
              <a:t>nhập</a:t>
            </a:r>
            <a:r>
              <a:rPr lang="en-US" sz="2800" dirty="0">
                <a:solidFill>
                  <a:srgbClr val="002060"/>
                </a:solidFill>
              </a:rPr>
              <a:t> </a:t>
            </a:r>
            <a:r>
              <a:rPr lang="en-US" sz="2800" dirty="0" err="1">
                <a:solidFill>
                  <a:srgbClr val="002060"/>
                </a:solidFill>
              </a:rPr>
              <a:t>khẩu</a:t>
            </a:r>
            <a:r>
              <a:rPr lang="en-US" sz="2800" dirty="0">
                <a:solidFill>
                  <a:srgbClr val="002060"/>
                </a:solidFill>
              </a:rPr>
              <a:t> </a:t>
            </a:r>
          </a:p>
          <a:p>
            <a:r>
              <a:rPr lang="en-US" sz="2800" dirty="0" err="1">
                <a:solidFill>
                  <a:srgbClr val="002060"/>
                </a:solidFill>
              </a:rPr>
              <a:t>Thiếu</a:t>
            </a:r>
            <a:r>
              <a:rPr lang="en-US" sz="2800" dirty="0">
                <a:solidFill>
                  <a:srgbClr val="002060"/>
                </a:solidFill>
              </a:rPr>
              <a:t> </a:t>
            </a:r>
            <a:r>
              <a:rPr lang="en-US" sz="2800" dirty="0" err="1">
                <a:solidFill>
                  <a:srgbClr val="002060"/>
                </a:solidFill>
              </a:rPr>
              <a:t>khuôn</a:t>
            </a:r>
            <a:r>
              <a:rPr lang="en-US" sz="2800" dirty="0">
                <a:solidFill>
                  <a:srgbClr val="002060"/>
                </a:solidFill>
              </a:rPr>
              <a:t> </a:t>
            </a:r>
            <a:r>
              <a:rPr lang="en-US" sz="2800" dirty="0" err="1">
                <a:solidFill>
                  <a:srgbClr val="002060"/>
                </a:solidFill>
              </a:rPr>
              <a:t>khổ</a:t>
            </a:r>
            <a:r>
              <a:rPr lang="en-US" sz="2800" dirty="0">
                <a:solidFill>
                  <a:srgbClr val="002060"/>
                </a:solidFill>
              </a:rPr>
              <a:t> </a:t>
            </a:r>
            <a:r>
              <a:rPr lang="en-US" sz="2800" dirty="0" err="1">
                <a:solidFill>
                  <a:srgbClr val="002060"/>
                </a:solidFill>
              </a:rPr>
              <a:t>theo</a:t>
            </a:r>
            <a:r>
              <a:rPr lang="en-US" sz="2800" dirty="0">
                <a:solidFill>
                  <a:srgbClr val="002060"/>
                </a:solidFill>
              </a:rPr>
              <a:t> </a:t>
            </a:r>
            <a:r>
              <a:rPr lang="en-US" sz="2800" dirty="0" err="1">
                <a:solidFill>
                  <a:srgbClr val="002060"/>
                </a:solidFill>
              </a:rPr>
              <a:t>dõi</a:t>
            </a:r>
            <a:r>
              <a:rPr lang="en-US" sz="2800" dirty="0">
                <a:solidFill>
                  <a:srgbClr val="002060"/>
                </a:solidFill>
              </a:rPr>
              <a:t> &amp; </a:t>
            </a:r>
            <a:r>
              <a:rPr lang="en-US" sz="2800" dirty="0" err="1">
                <a:solidFill>
                  <a:srgbClr val="002060"/>
                </a:solidFill>
              </a:rPr>
              <a:t>đánh</a:t>
            </a:r>
            <a:r>
              <a:rPr lang="en-US" sz="2800" dirty="0">
                <a:solidFill>
                  <a:srgbClr val="002060"/>
                </a:solidFill>
              </a:rPr>
              <a:t> </a:t>
            </a:r>
            <a:r>
              <a:rPr lang="en-US" sz="2800" dirty="0" err="1">
                <a:solidFill>
                  <a:srgbClr val="002060"/>
                </a:solidFill>
              </a:rPr>
              <a:t>giá</a:t>
            </a:r>
            <a:endParaRPr lang="en-US" sz="2800" dirty="0">
              <a:solidFill>
                <a:srgbClr val="002060"/>
              </a:solidFill>
            </a:endParaRPr>
          </a:p>
        </p:txBody>
      </p:sp>
    </p:spTree>
    <p:extLst>
      <p:ext uri="{BB962C8B-B14F-4D97-AF65-F5344CB8AC3E}">
        <p14:creationId xmlns:p14="http://schemas.microsoft.com/office/powerpoint/2010/main" val="4216784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4540E-A5F8-4240-A145-9F6C4CB8A4FC}"/>
              </a:ext>
            </a:extLst>
          </p:cNvPr>
          <p:cNvSpPr>
            <a:spLocks noGrp="1"/>
          </p:cNvSpPr>
          <p:nvPr>
            <p:ph type="title"/>
          </p:nvPr>
        </p:nvSpPr>
        <p:spPr/>
        <p:txBody>
          <a:bodyPr>
            <a:normAutofit fontScale="90000"/>
          </a:bodyPr>
          <a:lstStyle/>
          <a:p>
            <a:r>
              <a:rPr lang="en-US" dirty="0" err="1"/>
              <a:t>Bài</a:t>
            </a:r>
            <a:r>
              <a:rPr lang="en-US" dirty="0"/>
              <a:t> học </a:t>
            </a:r>
            <a:r>
              <a:rPr lang="en-US" dirty="0" err="1"/>
              <a:t>thành</a:t>
            </a:r>
            <a:r>
              <a:rPr lang="en-US" dirty="0"/>
              <a:t> </a:t>
            </a:r>
            <a:r>
              <a:rPr lang="en-US" dirty="0" err="1"/>
              <a:t>công</a:t>
            </a:r>
            <a:r>
              <a:rPr lang="en-US" dirty="0"/>
              <a:t> </a:t>
            </a:r>
            <a:r>
              <a:rPr lang="en-US" dirty="0" err="1"/>
              <a:t>từ</a:t>
            </a:r>
            <a:r>
              <a:rPr lang="en-US" dirty="0"/>
              <a:t> </a:t>
            </a:r>
            <a:r>
              <a:rPr lang="en-US" dirty="0" err="1"/>
              <a:t>các</a:t>
            </a:r>
            <a:r>
              <a:rPr lang="en-US" dirty="0"/>
              <a:t> </a:t>
            </a:r>
            <a:r>
              <a:rPr lang="en-US" dirty="0" err="1"/>
              <a:t>chương</a:t>
            </a:r>
            <a:r>
              <a:rPr lang="en-US" dirty="0"/>
              <a:t> </a:t>
            </a:r>
            <a:r>
              <a:rPr lang="en-US" dirty="0" err="1"/>
              <a:t>trình</a:t>
            </a:r>
            <a:r>
              <a:rPr lang="en-US" dirty="0"/>
              <a:t> </a:t>
            </a:r>
            <a:r>
              <a:rPr lang="en-US" dirty="0" err="1"/>
              <a:t>Đặc</a:t>
            </a:r>
            <a:r>
              <a:rPr lang="en-US" dirty="0"/>
              <a:t> </a:t>
            </a:r>
            <a:r>
              <a:rPr lang="en-US" dirty="0" err="1"/>
              <a:t>khu</a:t>
            </a:r>
            <a:r>
              <a:rPr lang="en-US" dirty="0"/>
              <a:t> </a:t>
            </a:r>
            <a:r>
              <a:rPr lang="en-US" dirty="0" err="1"/>
              <a:t>kinh</a:t>
            </a:r>
            <a:r>
              <a:rPr lang="en-US" dirty="0"/>
              <a:t> </a:t>
            </a:r>
            <a:r>
              <a:rPr lang="en-US" dirty="0" err="1"/>
              <a:t>tế</a:t>
            </a:r>
            <a:r>
              <a:rPr lang="en-US" dirty="0"/>
              <a:t> </a:t>
            </a:r>
            <a:r>
              <a:rPr lang="en-US" dirty="0" err="1"/>
              <a:t>quốc</a:t>
            </a:r>
            <a:r>
              <a:rPr lang="en-US" dirty="0"/>
              <a:t> </a:t>
            </a:r>
            <a:r>
              <a:rPr lang="en-US" dirty="0" err="1"/>
              <a:t>tế</a:t>
            </a:r>
            <a:endParaRPr lang="en-US" dirty="0"/>
          </a:p>
        </p:txBody>
      </p:sp>
      <p:sp>
        <p:nvSpPr>
          <p:cNvPr id="3" name="Content Placeholder 2">
            <a:extLst>
              <a:ext uri="{FF2B5EF4-FFF2-40B4-BE49-F238E27FC236}">
                <a16:creationId xmlns:a16="http://schemas.microsoft.com/office/drawing/2014/main" id="{0C8E1E1D-F5E1-4694-8818-AFB15765E64F}"/>
              </a:ext>
            </a:extLst>
          </p:cNvPr>
          <p:cNvSpPr>
            <a:spLocks noGrp="1"/>
          </p:cNvSpPr>
          <p:nvPr>
            <p:ph idx="1"/>
          </p:nvPr>
        </p:nvSpPr>
        <p:spPr>
          <a:xfrm>
            <a:off x="0" y="1219861"/>
            <a:ext cx="8806068" cy="4965784"/>
          </a:xfrm>
        </p:spPr>
        <p:txBody>
          <a:bodyPr>
            <a:normAutofit/>
          </a:bodyPr>
          <a:lstStyle/>
          <a:p>
            <a:pPr lvl="1">
              <a:buClr>
                <a:schemeClr val="accent2"/>
              </a:buClr>
            </a:pPr>
            <a:r>
              <a:rPr lang="en-US" sz="2800" dirty="0" err="1">
                <a:solidFill>
                  <a:srgbClr val="002060"/>
                </a:solidFill>
              </a:rPr>
              <a:t>Các</a:t>
            </a:r>
            <a:r>
              <a:rPr lang="en-US" sz="2800" dirty="0">
                <a:solidFill>
                  <a:srgbClr val="002060"/>
                </a:solidFill>
              </a:rPr>
              <a:t> </a:t>
            </a:r>
            <a:r>
              <a:rPr lang="en-US" sz="2800" dirty="0" err="1">
                <a:solidFill>
                  <a:srgbClr val="002060"/>
                </a:solidFill>
              </a:rPr>
              <a:t>đặc</a:t>
            </a:r>
            <a:r>
              <a:rPr lang="en-US" sz="2800" dirty="0">
                <a:solidFill>
                  <a:srgbClr val="002060"/>
                </a:solidFill>
              </a:rPr>
              <a:t> </a:t>
            </a:r>
            <a:r>
              <a:rPr lang="en-US" sz="2800" dirty="0" err="1">
                <a:solidFill>
                  <a:srgbClr val="002060"/>
                </a:solidFill>
              </a:rPr>
              <a:t>khu</a:t>
            </a:r>
            <a:r>
              <a:rPr lang="en-US" sz="2800" dirty="0">
                <a:solidFill>
                  <a:srgbClr val="002060"/>
                </a:solidFill>
              </a:rPr>
              <a:t> </a:t>
            </a:r>
            <a:r>
              <a:rPr lang="en-US" sz="2800" dirty="0" err="1">
                <a:solidFill>
                  <a:srgbClr val="002060"/>
                </a:solidFill>
              </a:rPr>
              <a:t>phải</a:t>
            </a:r>
            <a:r>
              <a:rPr lang="en-US" sz="2800" dirty="0">
                <a:solidFill>
                  <a:srgbClr val="002060"/>
                </a:solidFill>
              </a:rPr>
              <a:t> </a:t>
            </a:r>
            <a:r>
              <a:rPr lang="en-US" sz="2800" dirty="0" err="1">
                <a:solidFill>
                  <a:srgbClr val="002060"/>
                </a:solidFill>
              </a:rPr>
              <a:t>nằm</a:t>
            </a:r>
            <a:r>
              <a:rPr lang="en-US" sz="2800" dirty="0">
                <a:solidFill>
                  <a:srgbClr val="002060"/>
                </a:solidFill>
              </a:rPr>
              <a:t> </a:t>
            </a:r>
            <a:r>
              <a:rPr lang="en-US" sz="2800" dirty="0" err="1">
                <a:solidFill>
                  <a:srgbClr val="002060"/>
                </a:solidFill>
              </a:rPr>
              <a:t>trong</a:t>
            </a:r>
            <a:r>
              <a:rPr lang="en-US" sz="2800" dirty="0">
                <a:solidFill>
                  <a:srgbClr val="002060"/>
                </a:solidFill>
              </a:rPr>
              <a:t> </a:t>
            </a:r>
            <a:r>
              <a:rPr lang="en-US" sz="2800" dirty="0" err="1">
                <a:solidFill>
                  <a:srgbClr val="002060"/>
                </a:solidFill>
              </a:rPr>
              <a:t>chiến</a:t>
            </a:r>
            <a:r>
              <a:rPr lang="en-US" sz="2800" dirty="0">
                <a:solidFill>
                  <a:srgbClr val="002060"/>
                </a:solidFill>
              </a:rPr>
              <a:t> </a:t>
            </a:r>
            <a:r>
              <a:rPr lang="en-US" sz="2800" dirty="0" err="1">
                <a:solidFill>
                  <a:srgbClr val="002060"/>
                </a:solidFill>
              </a:rPr>
              <a:t>lược</a:t>
            </a:r>
            <a:r>
              <a:rPr lang="en-US" sz="2800" dirty="0">
                <a:solidFill>
                  <a:srgbClr val="002060"/>
                </a:solidFill>
              </a:rPr>
              <a:t> </a:t>
            </a:r>
            <a:r>
              <a:rPr lang="en-US" sz="2800" dirty="0" err="1">
                <a:solidFill>
                  <a:srgbClr val="002060"/>
                </a:solidFill>
              </a:rPr>
              <a:t>phát</a:t>
            </a:r>
            <a:r>
              <a:rPr lang="en-US" sz="2800" dirty="0">
                <a:solidFill>
                  <a:srgbClr val="002060"/>
                </a:solidFill>
              </a:rPr>
              <a:t> </a:t>
            </a:r>
            <a:r>
              <a:rPr lang="en-US" sz="2800" dirty="0" err="1">
                <a:solidFill>
                  <a:srgbClr val="002060"/>
                </a:solidFill>
              </a:rPr>
              <a:t>triển</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a:t>
            </a:r>
            <a:r>
              <a:rPr lang="en-US" sz="2800" dirty="0" err="1">
                <a:solidFill>
                  <a:srgbClr val="002060"/>
                </a:solidFill>
              </a:rPr>
              <a:t>toàn</a:t>
            </a:r>
            <a:r>
              <a:rPr lang="en-US" sz="2800" dirty="0">
                <a:solidFill>
                  <a:srgbClr val="002060"/>
                </a:solidFill>
              </a:rPr>
              <a:t> </a:t>
            </a:r>
            <a:r>
              <a:rPr lang="en-US" sz="2800" dirty="0" err="1">
                <a:solidFill>
                  <a:srgbClr val="002060"/>
                </a:solidFill>
              </a:rPr>
              <a:t>diện</a:t>
            </a:r>
            <a:r>
              <a:rPr lang="en-US" sz="2800" dirty="0">
                <a:solidFill>
                  <a:srgbClr val="002060"/>
                </a:solidFill>
              </a:rPr>
              <a:t> </a:t>
            </a:r>
            <a:r>
              <a:rPr lang="en-US" sz="2800" dirty="0" err="1">
                <a:solidFill>
                  <a:srgbClr val="002060"/>
                </a:solidFill>
              </a:rPr>
              <a:t>với</a:t>
            </a:r>
            <a:r>
              <a:rPr lang="en-US" sz="2800" dirty="0">
                <a:solidFill>
                  <a:srgbClr val="002060"/>
                </a:solidFill>
              </a:rPr>
              <a:t> </a:t>
            </a:r>
            <a:r>
              <a:rPr lang="en-US" sz="2800" dirty="0" err="1">
                <a:solidFill>
                  <a:srgbClr val="002060"/>
                </a:solidFill>
              </a:rPr>
              <a:t>tầm</a:t>
            </a:r>
            <a:r>
              <a:rPr lang="en-US" sz="2800" dirty="0">
                <a:solidFill>
                  <a:srgbClr val="002060"/>
                </a:solidFill>
              </a:rPr>
              <a:t> </a:t>
            </a:r>
            <a:r>
              <a:rPr lang="en-US" sz="2800" dirty="0" err="1">
                <a:solidFill>
                  <a:srgbClr val="002060"/>
                </a:solidFill>
              </a:rPr>
              <a:t>nhìn</a:t>
            </a:r>
            <a:r>
              <a:rPr lang="en-US" sz="2800" dirty="0">
                <a:solidFill>
                  <a:srgbClr val="002060"/>
                </a:solidFill>
              </a:rPr>
              <a:t>/</a:t>
            </a:r>
            <a:r>
              <a:rPr lang="en-US" sz="2800" dirty="0" err="1">
                <a:solidFill>
                  <a:srgbClr val="002060"/>
                </a:solidFill>
              </a:rPr>
              <a:t>mục</a:t>
            </a:r>
            <a:r>
              <a:rPr lang="en-US" sz="2800" dirty="0">
                <a:solidFill>
                  <a:srgbClr val="002060"/>
                </a:solidFill>
              </a:rPr>
              <a:t> </a:t>
            </a:r>
            <a:r>
              <a:rPr lang="en-US" sz="2800" dirty="0" err="1">
                <a:solidFill>
                  <a:srgbClr val="002060"/>
                </a:solidFill>
              </a:rPr>
              <a:t>tiêu</a:t>
            </a:r>
            <a:r>
              <a:rPr lang="en-US" sz="2800" dirty="0">
                <a:solidFill>
                  <a:srgbClr val="002060"/>
                </a:solidFill>
              </a:rPr>
              <a:t> </a:t>
            </a:r>
            <a:r>
              <a:rPr lang="en-US" sz="2800" dirty="0" err="1">
                <a:solidFill>
                  <a:srgbClr val="002060"/>
                </a:solidFill>
              </a:rPr>
              <a:t>rõ</a:t>
            </a:r>
            <a:r>
              <a:rPr lang="en-US" sz="2800" dirty="0">
                <a:solidFill>
                  <a:srgbClr val="002060"/>
                </a:solidFill>
              </a:rPr>
              <a:t> </a:t>
            </a:r>
            <a:r>
              <a:rPr lang="en-US" sz="2800" dirty="0" err="1">
                <a:solidFill>
                  <a:srgbClr val="002060"/>
                </a:solidFill>
              </a:rPr>
              <a:t>ràng</a:t>
            </a:r>
            <a:endParaRPr lang="en-US" sz="2800" dirty="0">
              <a:solidFill>
                <a:srgbClr val="002060"/>
              </a:solidFill>
            </a:endParaRPr>
          </a:p>
          <a:p>
            <a:pPr lvl="1">
              <a:buClr>
                <a:schemeClr val="accent2"/>
              </a:buClr>
            </a:pPr>
            <a:r>
              <a:rPr lang="en-US" sz="2800" dirty="0">
                <a:solidFill>
                  <a:srgbClr val="002060"/>
                </a:solidFill>
              </a:rPr>
              <a:t>Thành </a:t>
            </a:r>
            <a:r>
              <a:rPr lang="en-US" sz="2800" dirty="0" err="1">
                <a:solidFill>
                  <a:srgbClr val="002060"/>
                </a:solidFill>
              </a:rPr>
              <a:t>công</a:t>
            </a:r>
            <a:r>
              <a:rPr lang="en-US" sz="2800" dirty="0">
                <a:solidFill>
                  <a:srgbClr val="002060"/>
                </a:solidFill>
              </a:rPr>
              <a:t> </a:t>
            </a:r>
            <a:r>
              <a:rPr lang="en-US" sz="2800" dirty="0" err="1">
                <a:solidFill>
                  <a:srgbClr val="002060"/>
                </a:solidFill>
              </a:rPr>
              <a:t>phụ</a:t>
            </a:r>
            <a:r>
              <a:rPr lang="en-US" sz="2800" dirty="0">
                <a:solidFill>
                  <a:srgbClr val="002060"/>
                </a:solidFill>
              </a:rPr>
              <a:t> </a:t>
            </a:r>
            <a:r>
              <a:rPr lang="en-US" sz="2800" dirty="0" err="1">
                <a:solidFill>
                  <a:srgbClr val="002060"/>
                </a:solidFill>
              </a:rPr>
              <a:t>thuộc</a:t>
            </a:r>
            <a:r>
              <a:rPr lang="en-US" sz="2800" dirty="0">
                <a:solidFill>
                  <a:srgbClr val="002060"/>
                </a:solidFill>
              </a:rPr>
              <a:t> </a:t>
            </a:r>
            <a:r>
              <a:rPr lang="en-US" sz="2800" dirty="0" err="1">
                <a:solidFill>
                  <a:srgbClr val="002060"/>
                </a:solidFill>
              </a:rPr>
              <a:t>chủ</a:t>
            </a:r>
            <a:r>
              <a:rPr lang="en-US" sz="2800" dirty="0">
                <a:solidFill>
                  <a:srgbClr val="002060"/>
                </a:solidFill>
              </a:rPr>
              <a:t> </a:t>
            </a:r>
            <a:r>
              <a:rPr lang="en-US" sz="2800" dirty="0" err="1">
                <a:solidFill>
                  <a:srgbClr val="002060"/>
                </a:solidFill>
              </a:rPr>
              <a:t>yếu</a:t>
            </a:r>
            <a:r>
              <a:rPr lang="en-US" sz="2800" dirty="0">
                <a:solidFill>
                  <a:srgbClr val="002060"/>
                </a:solidFill>
              </a:rPr>
              <a:t> </a:t>
            </a:r>
            <a:r>
              <a:rPr lang="en-US" sz="2800" dirty="0" err="1">
                <a:solidFill>
                  <a:srgbClr val="002060"/>
                </a:solidFill>
              </a:rPr>
              <a:t>vào</a:t>
            </a:r>
            <a:r>
              <a:rPr lang="en-US" sz="2800" dirty="0">
                <a:solidFill>
                  <a:srgbClr val="002060"/>
                </a:solidFill>
              </a:rPr>
              <a:t> </a:t>
            </a:r>
            <a:r>
              <a:rPr lang="en-US" sz="2800" dirty="0" err="1">
                <a:solidFill>
                  <a:srgbClr val="002060"/>
                </a:solidFill>
              </a:rPr>
              <a:t>môi</a:t>
            </a:r>
            <a:r>
              <a:rPr lang="en-US" sz="2800" dirty="0">
                <a:solidFill>
                  <a:srgbClr val="002060"/>
                </a:solidFill>
              </a:rPr>
              <a:t> </a:t>
            </a:r>
            <a:r>
              <a:rPr lang="en-US" sz="2800" dirty="0" err="1">
                <a:solidFill>
                  <a:srgbClr val="002060"/>
                </a:solidFill>
              </a:rPr>
              <a:t>trường</a:t>
            </a:r>
            <a:r>
              <a:rPr lang="en-US" sz="2800" dirty="0">
                <a:solidFill>
                  <a:srgbClr val="002060"/>
                </a:solidFill>
              </a:rPr>
              <a:t> </a:t>
            </a:r>
            <a:r>
              <a:rPr lang="en-US" sz="2800" dirty="0" err="1">
                <a:solidFill>
                  <a:srgbClr val="002060"/>
                </a:solidFill>
              </a:rPr>
              <a:t>đầu</a:t>
            </a:r>
            <a:r>
              <a:rPr lang="en-US" sz="2800" dirty="0">
                <a:solidFill>
                  <a:srgbClr val="002060"/>
                </a:solidFill>
              </a:rPr>
              <a:t> </a:t>
            </a:r>
            <a:r>
              <a:rPr lang="en-US" sz="2800" dirty="0" err="1">
                <a:solidFill>
                  <a:srgbClr val="002060"/>
                </a:solidFill>
              </a:rPr>
              <a:t>tư</a:t>
            </a:r>
            <a:r>
              <a:rPr lang="en-US" sz="2800" dirty="0">
                <a:solidFill>
                  <a:srgbClr val="002060"/>
                </a:solidFill>
              </a:rPr>
              <a:t> </a:t>
            </a:r>
            <a:r>
              <a:rPr lang="en-US" sz="2800" dirty="0" err="1">
                <a:solidFill>
                  <a:srgbClr val="002060"/>
                </a:solidFill>
              </a:rPr>
              <a:t>và</a:t>
            </a:r>
            <a:r>
              <a:rPr lang="en-US" sz="2800" dirty="0">
                <a:solidFill>
                  <a:srgbClr val="002060"/>
                </a:solidFill>
              </a:rPr>
              <a:t> </a:t>
            </a:r>
            <a:r>
              <a:rPr lang="en-US" sz="2800" dirty="0" err="1">
                <a:solidFill>
                  <a:srgbClr val="002060"/>
                </a:solidFill>
              </a:rPr>
              <a:t>vị</a:t>
            </a:r>
            <a:r>
              <a:rPr lang="en-US" sz="2800" dirty="0">
                <a:solidFill>
                  <a:srgbClr val="002060"/>
                </a:solidFill>
              </a:rPr>
              <a:t> </a:t>
            </a:r>
            <a:r>
              <a:rPr lang="en-US" sz="2800" dirty="0" err="1">
                <a:solidFill>
                  <a:srgbClr val="002060"/>
                </a:solidFill>
              </a:rPr>
              <a:t>trí</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đặc</a:t>
            </a:r>
            <a:r>
              <a:rPr lang="en-US" sz="2800" dirty="0">
                <a:solidFill>
                  <a:srgbClr val="002060"/>
                </a:solidFill>
              </a:rPr>
              <a:t> </a:t>
            </a:r>
            <a:r>
              <a:rPr lang="en-US" sz="2800" dirty="0" err="1">
                <a:solidFill>
                  <a:srgbClr val="002060"/>
                </a:solidFill>
              </a:rPr>
              <a:t>khu</a:t>
            </a:r>
            <a:r>
              <a:rPr lang="en-US" sz="2800" dirty="0">
                <a:solidFill>
                  <a:srgbClr val="002060"/>
                </a:solidFill>
              </a:rPr>
              <a:t> </a:t>
            </a:r>
            <a:r>
              <a:rPr lang="en-US" sz="2800" dirty="0" err="1">
                <a:solidFill>
                  <a:srgbClr val="002060"/>
                </a:solidFill>
              </a:rPr>
              <a:t>kinh</a:t>
            </a:r>
            <a:r>
              <a:rPr lang="en-US" sz="2800" dirty="0">
                <a:solidFill>
                  <a:srgbClr val="002060"/>
                </a:solidFill>
              </a:rPr>
              <a:t> </a:t>
            </a:r>
            <a:r>
              <a:rPr lang="en-US" sz="2800" dirty="0" err="1">
                <a:solidFill>
                  <a:srgbClr val="002060"/>
                </a:solidFill>
              </a:rPr>
              <a:t>tế</a:t>
            </a:r>
            <a:endParaRPr lang="en-US" sz="2800" dirty="0">
              <a:solidFill>
                <a:srgbClr val="002060"/>
              </a:solidFill>
            </a:endParaRPr>
          </a:p>
          <a:p>
            <a:pPr lvl="1">
              <a:buClr>
                <a:schemeClr val="accent2"/>
              </a:buClr>
            </a:pPr>
            <a:r>
              <a:rPr lang="en-US" sz="2800" dirty="0" err="1">
                <a:solidFill>
                  <a:srgbClr val="002060"/>
                </a:solidFill>
              </a:rPr>
              <a:t>Tập</a:t>
            </a:r>
            <a:r>
              <a:rPr lang="en-US" sz="2800" dirty="0">
                <a:solidFill>
                  <a:srgbClr val="002060"/>
                </a:solidFill>
              </a:rPr>
              <a:t> </a:t>
            </a:r>
            <a:r>
              <a:rPr lang="en-US" sz="2800" dirty="0" err="1">
                <a:solidFill>
                  <a:srgbClr val="002060"/>
                </a:solidFill>
              </a:rPr>
              <a:t>trung</a:t>
            </a:r>
            <a:r>
              <a:rPr lang="en-US" sz="2800" dirty="0">
                <a:solidFill>
                  <a:srgbClr val="002060"/>
                </a:solidFill>
              </a:rPr>
              <a:t> </a:t>
            </a:r>
            <a:r>
              <a:rPr lang="en-US" sz="2800" dirty="0" err="1">
                <a:solidFill>
                  <a:srgbClr val="002060"/>
                </a:solidFill>
              </a:rPr>
              <a:t>vào</a:t>
            </a:r>
            <a:r>
              <a:rPr lang="en-US" sz="2800" dirty="0">
                <a:solidFill>
                  <a:srgbClr val="002060"/>
                </a:solidFill>
              </a:rPr>
              <a:t> </a:t>
            </a:r>
            <a:r>
              <a:rPr lang="en-US" sz="2800" dirty="0" err="1">
                <a:solidFill>
                  <a:srgbClr val="002060"/>
                </a:solidFill>
              </a:rPr>
              <a:t>tính</a:t>
            </a:r>
            <a:r>
              <a:rPr lang="en-US" sz="2800" dirty="0">
                <a:solidFill>
                  <a:srgbClr val="002060"/>
                </a:solidFill>
              </a:rPr>
              <a:t> </a:t>
            </a:r>
            <a:r>
              <a:rPr lang="en-US" sz="2800" dirty="0" err="1">
                <a:solidFill>
                  <a:srgbClr val="002060"/>
                </a:solidFill>
              </a:rPr>
              <a:t>kết</a:t>
            </a:r>
            <a:r>
              <a:rPr lang="en-US" sz="2800" dirty="0">
                <a:solidFill>
                  <a:srgbClr val="002060"/>
                </a:solidFill>
              </a:rPr>
              <a:t> </a:t>
            </a:r>
            <a:r>
              <a:rPr lang="en-US" sz="2800" dirty="0" err="1">
                <a:solidFill>
                  <a:srgbClr val="002060"/>
                </a:solidFill>
              </a:rPr>
              <a:t>nối</a:t>
            </a:r>
            <a:r>
              <a:rPr lang="en-US" sz="2800" dirty="0">
                <a:solidFill>
                  <a:srgbClr val="002060"/>
                </a:solidFill>
              </a:rPr>
              <a:t> </a:t>
            </a:r>
            <a:r>
              <a:rPr lang="en-US" sz="2800" dirty="0" err="1">
                <a:solidFill>
                  <a:srgbClr val="002060"/>
                </a:solidFill>
              </a:rPr>
              <a:t>tốt</a:t>
            </a:r>
            <a:r>
              <a:rPr lang="en-US" sz="2800" dirty="0">
                <a:solidFill>
                  <a:srgbClr val="002060"/>
                </a:solidFill>
              </a:rPr>
              <a:t> &amp; </a:t>
            </a:r>
            <a:r>
              <a:rPr lang="en-US" sz="2800" dirty="0" err="1">
                <a:solidFill>
                  <a:srgbClr val="002060"/>
                </a:solidFill>
              </a:rPr>
              <a:t>gắn</a:t>
            </a:r>
            <a:r>
              <a:rPr lang="en-US" sz="2800" dirty="0">
                <a:solidFill>
                  <a:srgbClr val="002060"/>
                </a:solidFill>
              </a:rPr>
              <a:t> </a:t>
            </a:r>
            <a:r>
              <a:rPr lang="en-US" sz="2800" dirty="0" err="1">
                <a:solidFill>
                  <a:srgbClr val="002060"/>
                </a:solidFill>
              </a:rPr>
              <a:t>kết</a:t>
            </a:r>
            <a:r>
              <a:rPr lang="en-US" sz="2800" dirty="0">
                <a:solidFill>
                  <a:srgbClr val="002060"/>
                </a:solidFill>
              </a:rPr>
              <a:t> </a:t>
            </a:r>
            <a:r>
              <a:rPr lang="en-US" sz="2800" dirty="0" err="1">
                <a:solidFill>
                  <a:srgbClr val="002060"/>
                </a:solidFill>
              </a:rPr>
              <a:t>chặt</a:t>
            </a:r>
            <a:r>
              <a:rPr lang="en-US" sz="2800" dirty="0">
                <a:solidFill>
                  <a:srgbClr val="002060"/>
                </a:solidFill>
              </a:rPr>
              <a:t> </a:t>
            </a:r>
            <a:r>
              <a:rPr lang="en-US" sz="2800" dirty="0" err="1">
                <a:solidFill>
                  <a:srgbClr val="002060"/>
                </a:solidFill>
              </a:rPr>
              <a:t>chẽ</a:t>
            </a:r>
            <a:r>
              <a:rPr lang="en-US" sz="2800" dirty="0">
                <a:solidFill>
                  <a:srgbClr val="002060"/>
                </a:solidFill>
              </a:rPr>
              <a:t> </a:t>
            </a:r>
            <a:r>
              <a:rPr lang="en-US" sz="2800" dirty="0" err="1">
                <a:solidFill>
                  <a:srgbClr val="002060"/>
                </a:solidFill>
              </a:rPr>
              <a:t>với</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cụm</a:t>
            </a:r>
            <a:r>
              <a:rPr lang="en-US" sz="2800" dirty="0">
                <a:solidFill>
                  <a:srgbClr val="002060"/>
                </a:solidFill>
              </a:rPr>
              <a:t> </a:t>
            </a:r>
            <a:r>
              <a:rPr lang="en-US" sz="2800" dirty="0" err="1">
                <a:solidFill>
                  <a:srgbClr val="002060"/>
                </a:solidFill>
              </a:rPr>
              <a:t>công</a:t>
            </a:r>
            <a:r>
              <a:rPr lang="en-US" sz="2800" dirty="0">
                <a:solidFill>
                  <a:srgbClr val="002060"/>
                </a:solidFill>
              </a:rPr>
              <a:t> </a:t>
            </a:r>
            <a:r>
              <a:rPr lang="en-US" sz="2800" dirty="0" err="1">
                <a:solidFill>
                  <a:srgbClr val="002060"/>
                </a:solidFill>
              </a:rPr>
              <a:t>nghiệp</a:t>
            </a:r>
            <a:r>
              <a:rPr lang="en-US" sz="2800" dirty="0">
                <a:solidFill>
                  <a:srgbClr val="002060"/>
                </a:solidFill>
              </a:rPr>
              <a:t> </a:t>
            </a:r>
            <a:r>
              <a:rPr lang="en-US" sz="2800" dirty="0" err="1">
                <a:solidFill>
                  <a:srgbClr val="002060"/>
                </a:solidFill>
              </a:rPr>
              <a:t>trong</a:t>
            </a:r>
            <a:r>
              <a:rPr lang="en-US" sz="2800" dirty="0">
                <a:solidFill>
                  <a:srgbClr val="002060"/>
                </a:solidFill>
              </a:rPr>
              <a:t> </a:t>
            </a:r>
            <a:r>
              <a:rPr lang="en-US" sz="2800" dirty="0" err="1">
                <a:solidFill>
                  <a:srgbClr val="002060"/>
                </a:solidFill>
              </a:rPr>
              <a:t>nước</a:t>
            </a:r>
            <a:endParaRPr lang="en-US" sz="2800" dirty="0">
              <a:solidFill>
                <a:srgbClr val="002060"/>
              </a:solidFill>
            </a:endParaRPr>
          </a:p>
          <a:p>
            <a:pPr lvl="1">
              <a:buClr>
                <a:schemeClr val="accent2"/>
              </a:buClr>
            </a:pPr>
            <a:r>
              <a:rPr lang="en-US" sz="2800" dirty="0" err="1">
                <a:solidFill>
                  <a:srgbClr val="002060"/>
                </a:solidFill>
              </a:rPr>
              <a:t>Xuất</a:t>
            </a:r>
            <a:r>
              <a:rPr lang="en-US" sz="2800" dirty="0">
                <a:solidFill>
                  <a:srgbClr val="002060"/>
                </a:solidFill>
              </a:rPr>
              <a:t> </a:t>
            </a:r>
            <a:r>
              <a:rPr lang="en-US" sz="2800" dirty="0" err="1">
                <a:solidFill>
                  <a:srgbClr val="002060"/>
                </a:solidFill>
              </a:rPr>
              <a:t>sắc</a:t>
            </a:r>
            <a:r>
              <a:rPr lang="en-US" sz="2800" dirty="0">
                <a:solidFill>
                  <a:srgbClr val="002060"/>
                </a:solidFill>
              </a:rPr>
              <a:t> </a:t>
            </a:r>
            <a:r>
              <a:rPr lang="en-US" sz="2800" dirty="0" err="1">
                <a:solidFill>
                  <a:srgbClr val="002060"/>
                </a:solidFill>
              </a:rPr>
              <a:t>về</a:t>
            </a:r>
            <a:r>
              <a:rPr lang="en-US" sz="2800" dirty="0">
                <a:solidFill>
                  <a:srgbClr val="002060"/>
                </a:solidFill>
              </a:rPr>
              <a:t> </a:t>
            </a:r>
            <a:r>
              <a:rPr lang="en-US" sz="2800" dirty="0" err="1">
                <a:solidFill>
                  <a:srgbClr val="002060"/>
                </a:solidFill>
              </a:rPr>
              <a:t>môi</a:t>
            </a:r>
            <a:r>
              <a:rPr lang="en-US" sz="2800" dirty="0">
                <a:solidFill>
                  <a:srgbClr val="002060"/>
                </a:solidFill>
              </a:rPr>
              <a:t> </a:t>
            </a:r>
            <a:r>
              <a:rPr lang="en-US" sz="2800" dirty="0" err="1">
                <a:solidFill>
                  <a:srgbClr val="002060"/>
                </a:solidFill>
              </a:rPr>
              <a:t>trường</a:t>
            </a:r>
            <a:r>
              <a:rPr lang="en-US" sz="2800" dirty="0">
                <a:solidFill>
                  <a:srgbClr val="002060"/>
                </a:solidFill>
              </a:rPr>
              <a:t> &amp; </a:t>
            </a:r>
            <a:r>
              <a:rPr lang="en-US" sz="2800" dirty="0" err="1">
                <a:solidFill>
                  <a:srgbClr val="002060"/>
                </a:solidFill>
              </a:rPr>
              <a:t>xã</a:t>
            </a:r>
            <a:r>
              <a:rPr lang="en-US" sz="2800" dirty="0">
                <a:solidFill>
                  <a:srgbClr val="002060"/>
                </a:solidFill>
              </a:rPr>
              <a:t> </a:t>
            </a:r>
            <a:r>
              <a:rPr lang="en-US" sz="2800" dirty="0" err="1">
                <a:solidFill>
                  <a:srgbClr val="002060"/>
                </a:solidFill>
              </a:rPr>
              <a:t>hội</a:t>
            </a:r>
            <a:endParaRPr lang="en-US" sz="2800" dirty="0">
              <a:solidFill>
                <a:srgbClr val="002060"/>
              </a:solidFill>
            </a:endParaRPr>
          </a:p>
          <a:p>
            <a:pPr lvl="1">
              <a:buClr>
                <a:schemeClr val="accent2"/>
              </a:buClr>
            </a:pPr>
            <a:r>
              <a:rPr lang="en-US" sz="2800" dirty="0" err="1">
                <a:solidFill>
                  <a:srgbClr val="002060"/>
                </a:solidFill>
              </a:rPr>
              <a:t>Ưu</a:t>
            </a:r>
            <a:r>
              <a:rPr lang="en-US" sz="2800" dirty="0">
                <a:solidFill>
                  <a:srgbClr val="002060"/>
                </a:solidFill>
              </a:rPr>
              <a:t> </a:t>
            </a:r>
            <a:r>
              <a:rPr lang="en-US" sz="2800" dirty="0" err="1">
                <a:solidFill>
                  <a:srgbClr val="002060"/>
                </a:solidFill>
              </a:rPr>
              <a:t>đãi</a:t>
            </a:r>
            <a:r>
              <a:rPr lang="en-US" sz="2800" dirty="0">
                <a:solidFill>
                  <a:srgbClr val="002060"/>
                </a:solidFill>
              </a:rPr>
              <a:t> </a:t>
            </a:r>
            <a:r>
              <a:rPr lang="en-US" sz="2800" dirty="0" err="1">
                <a:solidFill>
                  <a:srgbClr val="002060"/>
                </a:solidFill>
              </a:rPr>
              <a:t>thông</a:t>
            </a:r>
            <a:r>
              <a:rPr lang="en-US" sz="2800" dirty="0">
                <a:solidFill>
                  <a:srgbClr val="002060"/>
                </a:solidFill>
              </a:rPr>
              <a:t> minh, </a:t>
            </a:r>
            <a:r>
              <a:rPr lang="en-US" sz="2800" dirty="0" err="1">
                <a:solidFill>
                  <a:srgbClr val="002060"/>
                </a:solidFill>
              </a:rPr>
              <a:t>chú</a:t>
            </a:r>
            <a:r>
              <a:rPr lang="en-US" sz="2800" dirty="0">
                <a:solidFill>
                  <a:srgbClr val="002060"/>
                </a:solidFill>
              </a:rPr>
              <a:t> </a:t>
            </a:r>
            <a:r>
              <a:rPr lang="en-US" sz="2800" dirty="0" err="1">
                <a:solidFill>
                  <a:srgbClr val="002060"/>
                </a:solidFill>
              </a:rPr>
              <a:t>trọng</a:t>
            </a:r>
            <a:r>
              <a:rPr lang="en-US" sz="2800" dirty="0">
                <a:solidFill>
                  <a:srgbClr val="002060"/>
                </a:solidFill>
              </a:rPr>
              <a:t> </a:t>
            </a:r>
            <a:r>
              <a:rPr lang="en-US" sz="2800" dirty="0" err="1">
                <a:solidFill>
                  <a:srgbClr val="002060"/>
                </a:solidFill>
              </a:rPr>
              <a:t>tới</a:t>
            </a:r>
            <a:r>
              <a:rPr lang="en-US" sz="2800" dirty="0">
                <a:solidFill>
                  <a:srgbClr val="002060"/>
                </a:solidFill>
              </a:rPr>
              <a:t> </a:t>
            </a:r>
            <a:r>
              <a:rPr lang="en-US" sz="2800" dirty="0" err="1">
                <a:solidFill>
                  <a:srgbClr val="002060"/>
                </a:solidFill>
              </a:rPr>
              <a:t>đầu</a:t>
            </a:r>
            <a:r>
              <a:rPr lang="en-US" sz="2800" dirty="0">
                <a:solidFill>
                  <a:srgbClr val="002060"/>
                </a:solidFill>
              </a:rPr>
              <a:t> </a:t>
            </a:r>
            <a:r>
              <a:rPr lang="en-US" sz="2800" dirty="0" err="1">
                <a:solidFill>
                  <a:srgbClr val="002060"/>
                </a:solidFill>
              </a:rPr>
              <a:t>tư</a:t>
            </a:r>
            <a:r>
              <a:rPr lang="en-US" sz="2800" dirty="0">
                <a:solidFill>
                  <a:srgbClr val="002060"/>
                </a:solidFill>
              </a:rPr>
              <a:t> </a:t>
            </a:r>
            <a:r>
              <a:rPr lang="en-US" sz="2800" dirty="0" err="1">
                <a:solidFill>
                  <a:srgbClr val="002060"/>
                </a:solidFill>
              </a:rPr>
              <a:t>chiến</a:t>
            </a:r>
            <a:r>
              <a:rPr lang="en-US" sz="2800" dirty="0">
                <a:solidFill>
                  <a:srgbClr val="002060"/>
                </a:solidFill>
              </a:rPr>
              <a:t> </a:t>
            </a:r>
            <a:r>
              <a:rPr lang="en-US" sz="2800" dirty="0" err="1">
                <a:solidFill>
                  <a:srgbClr val="002060"/>
                </a:solidFill>
              </a:rPr>
              <a:t>lược</a:t>
            </a:r>
            <a:endParaRPr lang="en-US" sz="2800" dirty="0">
              <a:solidFill>
                <a:srgbClr val="002060"/>
              </a:solidFill>
            </a:endParaRPr>
          </a:p>
          <a:p>
            <a:pPr lvl="1">
              <a:buClr>
                <a:schemeClr val="accent2"/>
              </a:buClr>
            </a:pPr>
            <a:r>
              <a:rPr lang="en-US" sz="2800" dirty="0" err="1">
                <a:solidFill>
                  <a:srgbClr val="002060"/>
                </a:solidFill>
              </a:rPr>
              <a:t>Khung</a:t>
            </a:r>
            <a:r>
              <a:rPr lang="en-US" sz="2800" dirty="0">
                <a:solidFill>
                  <a:srgbClr val="002060"/>
                </a:solidFill>
              </a:rPr>
              <a:t> </a:t>
            </a:r>
            <a:r>
              <a:rPr lang="en-US" sz="2800" dirty="0" err="1">
                <a:solidFill>
                  <a:srgbClr val="002060"/>
                </a:solidFill>
              </a:rPr>
              <a:t>theo</a:t>
            </a:r>
            <a:r>
              <a:rPr lang="en-US" sz="2800" dirty="0">
                <a:solidFill>
                  <a:srgbClr val="002060"/>
                </a:solidFill>
              </a:rPr>
              <a:t> </a:t>
            </a:r>
            <a:r>
              <a:rPr lang="en-US" sz="2800" dirty="0" err="1">
                <a:solidFill>
                  <a:srgbClr val="002060"/>
                </a:solidFill>
              </a:rPr>
              <a:t>dõi</a:t>
            </a:r>
            <a:r>
              <a:rPr lang="en-US" sz="2800" dirty="0">
                <a:solidFill>
                  <a:srgbClr val="002060"/>
                </a:solidFill>
              </a:rPr>
              <a:t> </a:t>
            </a:r>
            <a:r>
              <a:rPr lang="en-US" sz="2800" dirty="0" err="1">
                <a:solidFill>
                  <a:srgbClr val="002060"/>
                </a:solidFill>
              </a:rPr>
              <a:t>và</a:t>
            </a:r>
            <a:r>
              <a:rPr lang="en-US" sz="2800" dirty="0">
                <a:solidFill>
                  <a:srgbClr val="002060"/>
                </a:solidFill>
              </a:rPr>
              <a:t> </a:t>
            </a:r>
            <a:r>
              <a:rPr lang="en-US" sz="2800" dirty="0" err="1">
                <a:solidFill>
                  <a:srgbClr val="002060"/>
                </a:solidFill>
              </a:rPr>
              <a:t>đánh</a:t>
            </a:r>
            <a:r>
              <a:rPr lang="en-US" sz="2800" dirty="0">
                <a:solidFill>
                  <a:srgbClr val="002060"/>
                </a:solidFill>
              </a:rPr>
              <a:t> </a:t>
            </a:r>
            <a:r>
              <a:rPr lang="en-US" sz="2800" dirty="0" err="1">
                <a:solidFill>
                  <a:srgbClr val="002060"/>
                </a:solidFill>
              </a:rPr>
              <a:t>giá</a:t>
            </a:r>
            <a:r>
              <a:rPr lang="en-US" sz="2800" dirty="0">
                <a:solidFill>
                  <a:srgbClr val="002060"/>
                </a:solidFill>
              </a:rPr>
              <a:t> </a:t>
            </a:r>
            <a:r>
              <a:rPr lang="en-US" sz="2800" dirty="0" err="1">
                <a:solidFill>
                  <a:srgbClr val="002060"/>
                </a:solidFill>
              </a:rPr>
              <a:t>tốt</a:t>
            </a:r>
            <a:endParaRPr lang="en-US" sz="2800" dirty="0">
              <a:solidFill>
                <a:srgbClr val="002060"/>
              </a:solidFill>
            </a:endParaRPr>
          </a:p>
          <a:p>
            <a:pPr lvl="1">
              <a:buClr>
                <a:schemeClr val="accent2"/>
              </a:buClr>
            </a:pPr>
            <a:endParaRPr lang="en-US" sz="2800" dirty="0">
              <a:solidFill>
                <a:srgbClr val="002060"/>
              </a:solidFill>
            </a:endParaRPr>
          </a:p>
          <a:p>
            <a:pPr lvl="1">
              <a:buClr>
                <a:schemeClr val="accent2"/>
              </a:buClr>
            </a:pPr>
            <a:endParaRPr lang="en-US" sz="2800" dirty="0">
              <a:solidFill>
                <a:srgbClr val="002060"/>
              </a:solidFill>
            </a:endParaRPr>
          </a:p>
        </p:txBody>
      </p:sp>
      <p:sp>
        <p:nvSpPr>
          <p:cNvPr id="4" name="TextBox 3">
            <a:extLst>
              <a:ext uri="{FF2B5EF4-FFF2-40B4-BE49-F238E27FC236}">
                <a16:creationId xmlns:a16="http://schemas.microsoft.com/office/drawing/2014/main" id="{6DCB184D-6C83-48CD-AC04-6FE5F4094330}"/>
              </a:ext>
            </a:extLst>
          </p:cNvPr>
          <p:cNvSpPr txBox="1"/>
          <p:nvPr/>
        </p:nvSpPr>
        <p:spPr>
          <a:xfrm>
            <a:off x="401052" y="5074796"/>
            <a:ext cx="8310447" cy="1289753"/>
          </a:xfrm>
          <a:prstGeom prst="rect">
            <a:avLst/>
          </a:prstGeom>
          <a:noFill/>
        </p:spPr>
        <p:txBody>
          <a:bodyPr wrap="square" tIns="90000" bIns="90000" rtlCol="0">
            <a:spAutoFit/>
          </a:bodyPr>
          <a:lstStyle/>
          <a:p>
            <a:r>
              <a:rPr lang="en-US" sz="2400">
                <a:solidFill>
                  <a:srgbClr val="002060"/>
                </a:solidFill>
              </a:rPr>
              <a:t>- Ví dụ thực tiễn tốt: Đặc khu Thâm Quyến (Trung Quốc), Khu tự do Incheon (Hàn Quốc), Khu thương mại tự do Penang (</a:t>
            </a:r>
            <a:r>
              <a:rPr lang="en-US" sz="2400" dirty="0">
                <a:solidFill>
                  <a:srgbClr val="002060"/>
                </a:solidFill>
              </a:rPr>
              <a:t>Malaysia</a:t>
            </a:r>
            <a:r>
              <a:rPr lang="en-US" sz="2400">
                <a:solidFill>
                  <a:srgbClr val="002060"/>
                </a:solidFill>
              </a:rPr>
              <a:t>), Khu tự do Jebel Ali (</a:t>
            </a:r>
            <a:r>
              <a:rPr lang="en-US" sz="2400" dirty="0">
                <a:solidFill>
                  <a:srgbClr val="002060"/>
                </a:solidFill>
              </a:rPr>
              <a:t>Dubai)…</a:t>
            </a:r>
            <a:endParaRPr lang="en-US" sz="2400" b="1" i="1" dirty="0">
              <a:solidFill>
                <a:srgbClr val="002060"/>
              </a:solidFill>
            </a:endParaRPr>
          </a:p>
        </p:txBody>
      </p:sp>
    </p:spTree>
    <p:extLst>
      <p:ext uri="{BB962C8B-B14F-4D97-AF65-F5344CB8AC3E}">
        <p14:creationId xmlns:p14="http://schemas.microsoft.com/office/powerpoint/2010/main" val="3855111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7"/>
          <p:cNvSpPr>
            <a:spLocks noGrp="1"/>
          </p:cNvSpPr>
          <p:nvPr>
            <p:ph type="title"/>
          </p:nvPr>
        </p:nvSpPr>
        <p:spPr>
          <a:xfrm>
            <a:off x="282310" y="-300459"/>
            <a:ext cx="7614430" cy="873467"/>
          </a:xfrm>
        </p:spPr>
        <p:txBody>
          <a:bodyPr/>
          <a:lstStyle/>
          <a:p>
            <a:r>
              <a:rPr lang="en-GB" sz="2400" b="1" dirty="0" err="1"/>
              <a:t>Tập</a:t>
            </a:r>
            <a:r>
              <a:rPr lang="en-GB" sz="2400" b="1" dirty="0"/>
              <a:t> </a:t>
            </a:r>
            <a:r>
              <a:rPr lang="en-GB" sz="2400" b="1" dirty="0" err="1"/>
              <a:t>trung</a:t>
            </a:r>
            <a:r>
              <a:rPr lang="en-GB" sz="2400" b="1" dirty="0"/>
              <a:t> </a:t>
            </a:r>
            <a:r>
              <a:rPr lang="en-GB" sz="2400" b="1" dirty="0" err="1"/>
              <a:t>vào</a:t>
            </a:r>
            <a:r>
              <a:rPr lang="en-GB" sz="2400" b="1" dirty="0"/>
              <a:t> </a:t>
            </a:r>
            <a:r>
              <a:rPr lang="en-GB" sz="2400" b="1" dirty="0" err="1"/>
              <a:t>đầu</a:t>
            </a:r>
            <a:r>
              <a:rPr lang="en-GB" sz="2400" b="1" dirty="0"/>
              <a:t> </a:t>
            </a:r>
            <a:r>
              <a:rPr lang="en-GB" sz="2400" b="1" dirty="0" err="1"/>
              <a:t>tư</a:t>
            </a:r>
            <a:r>
              <a:rPr lang="en-GB" sz="2400" b="1" dirty="0"/>
              <a:t> </a:t>
            </a:r>
            <a:r>
              <a:rPr lang="en-GB" sz="2400" b="1" dirty="0" err="1"/>
              <a:t>chiến</a:t>
            </a:r>
            <a:r>
              <a:rPr lang="en-GB" sz="2400" b="1" dirty="0"/>
              <a:t> </a:t>
            </a:r>
            <a:r>
              <a:rPr lang="en-GB" sz="2400" b="1" dirty="0" err="1"/>
              <a:t>lược</a:t>
            </a:r>
            <a:endParaRPr lang="en-US" sz="2400" b="1" dirty="0"/>
          </a:p>
        </p:txBody>
      </p:sp>
      <p:grpSp>
        <p:nvGrpSpPr>
          <p:cNvPr id="15" name="Group 14"/>
          <p:cNvGrpSpPr/>
          <p:nvPr/>
        </p:nvGrpSpPr>
        <p:grpSpPr>
          <a:xfrm>
            <a:off x="686217" y="1579440"/>
            <a:ext cx="1421762" cy="922932"/>
            <a:chOff x="2842800" y="190"/>
            <a:chExt cx="2563517" cy="1538110"/>
          </a:xfrm>
        </p:grpSpPr>
        <p:sp>
          <p:nvSpPr>
            <p:cNvPr id="16" name="Rectangle 15"/>
            <p:cNvSpPr/>
            <p:nvPr/>
          </p:nvSpPr>
          <p:spPr>
            <a:xfrm>
              <a:off x="2842800" y="190"/>
              <a:ext cx="2563517" cy="153811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Rectangle 16"/>
            <p:cNvSpPr/>
            <p:nvPr/>
          </p:nvSpPr>
          <p:spPr>
            <a:xfrm>
              <a:off x="2842800" y="190"/>
              <a:ext cx="2563517" cy="1538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1600" kern="1200"/>
                <a:t>Tìm kiếm thị trường</a:t>
              </a:r>
              <a:endParaRPr lang="en-US" sz="1600" kern="1200" dirty="0"/>
            </a:p>
          </p:txBody>
        </p:sp>
      </p:grpSp>
      <p:grpSp>
        <p:nvGrpSpPr>
          <p:cNvPr id="18" name="Group 17"/>
          <p:cNvGrpSpPr/>
          <p:nvPr/>
        </p:nvGrpSpPr>
        <p:grpSpPr>
          <a:xfrm>
            <a:off x="809535" y="4239281"/>
            <a:ext cx="1421762" cy="922932"/>
            <a:chOff x="22931" y="190"/>
            <a:chExt cx="2563517" cy="1538110"/>
          </a:xfrm>
        </p:grpSpPr>
        <p:sp>
          <p:nvSpPr>
            <p:cNvPr id="19" name="Rectangle 18"/>
            <p:cNvSpPr/>
            <p:nvPr/>
          </p:nvSpPr>
          <p:spPr>
            <a:xfrm>
              <a:off x="22931" y="190"/>
              <a:ext cx="2563517" cy="1538110"/>
            </a:xfrm>
            <a:prstGeom prst="rect">
              <a:avLst/>
            </a:prstGeom>
            <a:solidFill>
              <a:srgbClr val="5B9BD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0" name="Rectangle 19"/>
            <p:cNvSpPr/>
            <p:nvPr/>
          </p:nvSpPr>
          <p:spPr>
            <a:xfrm>
              <a:off x="22931" y="190"/>
              <a:ext cx="2563517" cy="1538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1600" kern="1200"/>
                <a:t>Tìm kiếm tài nguyên</a:t>
              </a:r>
              <a:endParaRPr lang="en-US" sz="1600" kern="1200" dirty="0"/>
            </a:p>
          </p:txBody>
        </p:sp>
      </p:grpSp>
      <p:sp>
        <p:nvSpPr>
          <p:cNvPr id="2" name="TextBox 1"/>
          <p:cNvSpPr txBox="1"/>
          <p:nvPr/>
        </p:nvSpPr>
        <p:spPr>
          <a:xfrm>
            <a:off x="257181" y="2860349"/>
            <a:ext cx="2498036" cy="757130"/>
          </a:xfrm>
          <a:prstGeom prst="rect">
            <a:avLst/>
          </a:prstGeom>
          <a:noFill/>
        </p:spPr>
        <p:txBody>
          <a:bodyPr wrap="square" rtlCol="0">
            <a:spAutoFit/>
          </a:bodyPr>
          <a:lstStyle/>
          <a:p>
            <a:pPr algn="ctr">
              <a:lnSpc>
                <a:spcPct val="90000"/>
              </a:lnSpc>
            </a:pPr>
            <a:r>
              <a:rPr lang="en-GB" sz="1200" b="0" i="1">
                <a:latin typeface="+mn-lt"/>
              </a:rPr>
              <a:t>Kiểu gì các nhà đầu tư này cũng sẽ đến mà không cần xúc tiến hay ưu đãi nếu quốc gia có tài nguyên hấp dẫn và thị trường rộng lớn</a:t>
            </a:r>
            <a:endParaRPr lang="en-GB" sz="1200" b="0" i="1" dirty="0">
              <a:latin typeface="+mn-lt"/>
            </a:endParaRPr>
          </a:p>
        </p:txBody>
      </p:sp>
      <p:sp>
        <p:nvSpPr>
          <p:cNvPr id="27" name="TextBox 26"/>
          <p:cNvSpPr txBox="1"/>
          <p:nvPr/>
        </p:nvSpPr>
        <p:spPr>
          <a:xfrm>
            <a:off x="2880082" y="1283776"/>
            <a:ext cx="2754692" cy="590931"/>
          </a:xfrm>
          <a:prstGeom prst="rect">
            <a:avLst/>
          </a:prstGeom>
          <a:noFill/>
        </p:spPr>
        <p:txBody>
          <a:bodyPr wrap="square" rtlCol="0">
            <a:spAutoFit/>
          </a:bodyPr>
          <a:lstStyle/>
          <a:p>
            <a:pPr algn="ctr">
              <a:lnSpc>
                <a:spcPct val="90000"/>
              </a:lnSpc>
            </a:pPr>
            <a:r>
              <a:rPr lang="en-GB" sz="1200" i="1" dirty="0"/>
              <a:t>Việt Nam </a:t>
            </a:r>
            <a:r>
              <a:rPr lang="en-GB" sz="1200" i="1" dirty="0" err="1"/>
              <a:t>đã</a:t>
            </a:r>
            <a:r>
              <a:rPr lang="en-GB" sz="1200" i="1" dirty="0"/>
              <a:t> thu </a:t>
            </a:r>
            <a:r>
              <a:rPr lang="en-GB" sz="1200" i="1" dirty="0" err="1"/>
              <a:t>hút</a:t>
            </a:r>
            <a:r>
              <a:rPr lang="en-GB" sz="1200" i="1" dirty="0"/>
              <a:t> </a:t>
            </a:r>
            <a:r>
              <a:rPr lang="en-GB" sz="1200" i="1" dirty="0" err="1"/>
              <a:t>rất</a:t>
            </a:r>
            <a:r>
              <a:rPr lang="en-GB" sz="1200" i="1" dirty="0"/>
              <a:t> </a:t>
            </a:r>
            <a:r>
              <a:rPr lang="en-GB" sz="1200" i="1" dirty="0" err="1"/>
              <a:t>tốt</a:t>
            </a:r>
            <a:r>
              <a:rPr lang="en-GB" sz="1200" i="1" dirty="0"/>
              <a:t> </a:t>
            </a:r>
            <a:r>
              <a:rPr lang="en-GB" sz="1200" i="1" dirty="0" err="1"/>
              <a:t>các</a:t>
            </a:r>
            <a:r>
              <a:rPr lang="en-GB" sz="1200" i="1" dirty="0"/>
              <a:t> </a:t>
            </a:r>
            <a:r>
              <a:rPr lang="en-GB" sz="1200" i="1" dirty="0" err="1"/>
              <a:t>nhà</a:t>
            </a:r>
            <a:r>
              <a:rPr lang="en-GB" sz="1200" i="1" dirty="0"/>
              <a:t> </a:t>
            </a:r>
            <a:r>
              <a:rPr lang="en-GB" sz="1200" i="1" dirty="0" err="1"/>
              <a:t>đầu</a:t>
            </a:r>
            <a:r>
              <a:rPr lang="en-GB" sz="1200" i="1" dirty="0"/>
              <a:t> </a:t>
            </a:r>
            <a:r>
              <a:rPr lang="en-GB" sz="1200" i="1" dirty="0" err="1"/>
              <a:t>tư</a:t>
            </a:r>
            <a:r>
              <a:rPr lang="en-GB" sz="1200" i="1" dirty="0"/>
              <a:t> </a:t>
            </a:r>
            <a:r>
              <a:rPr lang="en-GB" sz="1200" i="1" dirty="0" err="1"/>
              <a:t>với</a:t>
            </a:r>
            <a:r>
              <a:rPr lang="en-GB" sz="1200" i="1" dirty="0"/>
              <a:t> chi </a:t>
            </a:r>
            <a:r>
              <a:rPr lang="en-GB" sz="1200" i="1" dirty="0" err="1"/>
              <a:t>phí</a:t>
            </a:r>
            <a:r>
              <a:rPr lang="en-GB" sz="1200" i="1" dirty="0"/>
              <a:t> </a:t>
            </a:r>
            <a:r>
              <a:rPr lang="en-GB" sz="1200" i="1" dirty="0" err="1"/>
              <a:t>nhân</a:t>
            </a:r>
            <a:r>
              <a:rPr lang="en-GB" sz="1200" i="1" dirty="0"/>
              <a:t> </a:t>
            </a:r>
            <a:r>
              <a:rPr lang="en-GB" sz="1200" i="1" dirty="0" err="1"/>
              <a:t>công</a:t>
            </a:r>
            <a:r>
              <a:rPr lang="en-GB" sz="1200" i="1" dirty="0"/>
              <a:t> </a:t>
            </a:r>
            <a:r>
              <a:rPr lang="en-GB" sz="1200" i="1" dirty="0" err="1"/>
              <a:t>và</a:t>
            </a:r>
            <a:r>
              <a:rPr lang="en-GB" sz="1200" i="1" dirty="0"/>
              <a:t> </a:t>
            </a:r>
            <a:r>
              <a:rPr lang="en-GB" sz="1200" i="1" dirty="0" err="1"/>
              <a:t>năng</a:t>
            </a:r>
            <a:r>
              <a:rPr lang="en-GB" sz="1200" i="1" dirty="0"/>
              <a:t> </a:t>
            </a:r>
            <a:r>
              <a:rPr lang="en-GB" sz="1200" i="1" dirty="0" err="1"/>
              <a:t>lượng</a:t>
            </a:r>
            <a:r>
              <a:rPr lang="en-GB" sz="1200" i="1" dirty="0"/>
              <a:t> </a:t>
            </a:r>
            <a:r>
              <a:rPr lang="en-GB" sz="1200" i="1" dirty="0" err="1"/>
              <a:t>rẻ</a:t>
            </a:r>
            <a:r>
              <a:rPr lang="en-GB" sz="1200" i="1" dirty="0"/>
              <a:t>, </a:t>
            </a:r>
            <a:r>
              <a:rPr lang="en-GB" sz="1200" i="1" dirty="0" err="1"/>
              <a:t>ưu</a:t>
            </a:r>
            <a:r>
              <a:rPr lang="en-GB" sz="1200" i="1" dirty="0"/>
              <a:t> </a:t>
            </a:r>
            <a:r>
              <a:rPr lang="en-GB" sz="1200" i="1" dirty="0" err="1"/>
              <a:t>đãi</a:t>
            </a:r>
            <a:r>
              <a:rPr lang="en-GB" sz="1200" i="1" dirty="0"/>
              <a:t> </a:t>
            </a:r>
            <a:r>
              <a:rPr lang="en-GB" sz="1200" i="1" dirty="0" err="1"/>
              <a:t>hào</a:t>
            </a:r>
            <a:r>
              <a:rPr lang="en-GB" sz="1200" i="1" dirty="0"/>
              <a:t> </a:t>
            </a:r>
            <a:r>
              <a:rPr lang="en-GB" sz="1200" i="1" dirty="0" err="1"/>
              <a:t>phóng</a:t>
            </a:r>
            <a:endParaRPr lang="en-GB" sz="1200" b="0" i="1" dirty="0">
              <a:latin typeface="+mn-lt"/>
            </a:endParaRPr>
          </a:p>
        </p:txBody>
      </p:sp>
      <p:grpSp>
        <p:nvGrpSpPr>
          <p:cNvPr id="24" name="Group 23"/>
          <p:cNvGrpSpPr/>
          <p:nvPr/>
        </p:nvGrpSpPr>
        <p:grpSpPr>
          <a:xfrm>
            <a:off x="3546547" y="2989767"/>
            <a:ext cx="1421762" cy="922932"/>
            <a:chOff x="2865732" y="1794844"/>
            <a:chExt cx="2563517" cy="1538110"/>
          </a:xfrm>
        </p:grpSpPr>
        <p:sp>
          <p:nvSpPr>
            <p:cNvPr id="25" name="Rectangle 24"/>
            <p:cNvSpPr/>
            <p:nvPr/>
          </p:nvSpPr>
          <p:spPr>
            <a:xfrm>
              <a:off x="2865732" y="1794844"/>
              <a:ext cx="2563517" cy="1538110"/>
            </a:xfrm>
            <a:prstGeom prst="rect">
              <a:avLst/>
            </a:prstGeom>
            <a:solidFill>
              <a:schemeClr val="tx1">
                <a:lumMod val="90000"/>
                <a:lumOff val="1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Rectangle 25"/>
            <p:cNvSpPr/>
            <p:nvPr/>
          </p:nvSpPr>
          <p:spPr>
            <a:xfrm>
              <a:off x="2865732" y="1794844"/>
              <a:ext cx="2563517" cy="1538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1600" kern="1200"/>
                <a:t>Tìm kiếm hiệu quả</a:t>
              </a:r>
              <a:endParaRPr lang="en-US" sz="1600" kern="1200" dirty="0"/>
            </a:p>
          </p:txBody>
        </p:sp>
      </p:grpSp>
      <p:cxnSp>
        <p:nvCxnSpPr>
          <p:cNvPr id="30" name="Elbow Connector 29"/>
          <p:cNvCxnSpPr>
            <a:stCxn id="16" idx="3"/>
            <a:endCxn id="25" idx="1"/>
          </p:cNvCxnSpPr>
          <p:nvPr/>
        </p:nvCxnSpPr>
        <p:spPr bwMode="auto">
          <a:xfrm>
            <a:off x="2107979" y="2040906"/>
            <a:ext cx="1438568" cy="1410327"/>
          </a:xfrm>
          <a:prstGeom prst="bentConnector3">
            <a:avLst/>
          </a:prstGeom>
          <a:noFill/>
          <a:ln w="9525" cap="flat" cmpd="sng" algn="ctr">
            <a:solidFill>
              <a:schemeClr val="tx1">
                <a:lumMod val="75000"/>
                <a:lumOff val="25000"/>
              </a:schemeClr>
            </a:solidFill>
            <a:prstDash val="solid"/>
            <a:round/>
            <a:headEnd type="none" w="med" len="med"/>
            <a:tailEnd type="triangle"/>
          </a:ln>
          <a:effectLst/>
        </p:spPr>
      </p:cxnSp>
      <p:cxnSp>
        <p:nvCxnSpPr>
          <p:cNvPr id="31" name="Elbow Connector 30"/>
          <p:cNvCxnSpPr>
            <a:stCxn id="19" idx="3"/>
            <a:endCxn id="25" idx="1"/>
          </p:cNvCxnSpPr>
          <p:nvPr/>
        </p:nvCxnSpPr>
        <p:spPr bwMode="auto">
          <a:xfrm flipV="1">
            <a:off x="2231297" y="3451233"/>
            <a:ext cx="1315250" cy="1249514"/>
          </a:xfrm>
          <a:prstGeom prst="bentConnector3">
            <a:avLst>
              <a:gd name="adj1" fmla="val 50000"/>
            </a:avLst>
          </a:prstGeom>
          <a:noFill/>
          <a:ln w="9525" cap="flat" cmpd="sng" algn="ctr">
            <a:solidFill>
              <a:schemeClr val="tx1">
                <a:lumMod val="75000"/>
                <a:lumOff val="25000"/>
              </a:schemeClr>
            </a:solidFill>
            <a:prstDash val="solid"/>
            <a:round/>
            <a:headEnd type="none" w="med" len="med"/>
            <a:tailEnd type="triangle"/>
          </a:ln>
          <a:effectLst/>
        </p:spPr>
      </p:cxnSp>
      <p:cxnSp>
        <p:nvCxnSpPr>
          <p:cNvPr id="34" name="Elbow Connector 33"/>
          <p:cNvCxnSpPr>
            <a:stCxn id="25" idx="3"/>
            <a:endCxn id="22" idx="1"/>
          </p:cNvCxnSpPr>
          <p:nvPr/>
        </p:nvCxnSpPr>
        <p:spPr bwMode="auto">
          <a:xfrm>
            <a:off x="4968309" y="3451233"/>
            <a:ext cx="1871518" cy="12700"/>
          </a:xfrm>
          <a:prstGeom prst="bentConnector3">
            <a:avLst>
              <a:gd name="adj1" fmla="val 50000"/>
            </a:avLst>
          </a:prstGeom>
          <a:noFill/>
          <a:ln w="9525" cap="flat" cmpd="sng" algn="ctr">
            <a:solidFill>
              <a:schemeClr val="tx1">
                <a:lumMod val="75000"/>
                <a:lumOff val="25000"/>
              </a:schemeClr>
            </a:solidFill>
            <a:prstDash val="solid"/>
            <a:round/>
            <a:headEnd type="none" w="med" len="med"/>
            <a:tailEnd type="triangle"/>
          </a:ln>
          <a:effectLst/>
        </p:spPr>
      </p:cxnSp>
      <p:grpSp>
        <p:nvGrpSpPr>
          <p:cNvPr id="21" name="Group 20"/>
          <p:cNvGrpSpPr/>
          <p:nvPr/>
        </p:nvGrpSpPr>
        <p:grpSpPr>
          <a:xfrm>
            <a:off x="6832001" y="2946839"/>
            <a:ext cx="1429588" cy="965860"/>
            <a:chOff x="8820" y="1723111"/>
            <a:chExt cx="2577628" cy="1609652"/>
          </a:xfrm>
        </p:grpSpPr>
        <p:sp>
          <p:nvSpPr>
            <p:cNvPr id="22" name="Rectangle 21"/>
            <p:cNvSpPr/>
            <p:nvPr/>
          </p:nvSpPr>
          <p:spPr>
            <a:xfrm>
              <a:off x="22931" y="1794653"/>
              <a:ext cx="2563517" cy="1538110"/>
            </a:xfrm>
            <a:prstGeom prst="rect">
              <a:avLst/>
            </a:prstGeom>
            <a:solidFill>
              <a:srgbClr val="ED7D3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sz="1200" dirty="0"/>
            </a:p>
          </p:txBody>
        </p:sp>
        <p:sp>
          <p:nvSpPr>
            <p:cNvPr id="23" name="Rectangle 22"/>
            <p:cNvSpPr/>
            <p:nvPr/>
          </p:nvSpPr>
          <p:spPr>
            <a:xfrm>
              <a:off x="8820" y="1723111"/>
              <a:ext cx="2563517" cy="1538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1600" kern="1200"/>
                <a:t>Tìm kiếm tài sản chiến lược</a:t>
              </a:r>
              <a:endParaRPr lang="en-US" sz="1600" kern="1200" dirty="0"/>
            </a:p>
          </p:txBody>
        </p:sp>
      </p:grpSp>
      <p:sp>
        <p:nvSpPr>
          <p:cNvPr id="39" name="TextBox 38"/>
          <p:cNvSpPr txBox="1"/>
          <p:nvPr/>
        </p:nvSpPr>
        <p:spPr>
          <a:xfrm>
            <a:off x="6161464" y="1381884"/>
            <a:ext cx="2770662" cy="757130"/>
          </a:xfrm>
          <a:prstGeom prst="rect">
            <a:avLst/>
          </a:prstGeom>
          <a:noFill/>
        </p:spPr>
        <p:txBody>
          <a:bodyPr wrap="square" rtlCol="0">
            <a:spAutoFit/>
          </a:bodyPr>
          <a:lstStyle/>
          <a:p>
            <a:pPr algn="ctr">
              <a:lnSpc>
                <a:spcPct val="90000"/>
              </a:lnSpc>
            </a:pPr>
            <a:r>
              <a:rPr lang="en-GB" sz="1200" i="1"/>
              <a:t>Việt Nam cần cách tiếp cận mới trong thu hút đầu tư dựa trên kỹ năng, đổi mới sáng tạo và môi trường kinh doanh</a:t>
            </a:r>
            <a:endParaRPr lang="en-GB" sz="1200" b="0" i="1" dirty="0">
              <a:latin typeface="+mn-lt"/>
            </a:endParaRPr>
          </a:p>
        </p:txBody>
      </p:sp>
      <p:cxnSp>
        <p:nvCxnSpPr>
          <p:cNvPr id="41" name="Straight Arrow Connector 40"/>
          <p:cNvCxnSpPr>
            <a:cxnSpLocks/>
            <a:endCxn id="16" idx="2"/>
          </p:cNvCxnSpPr>
          <p:nvPr/>
        </p:nvCxnSpPr>
        <p:spPr bwMode="auto">
          <a:xfrm flipV="1">
            <a:off x="1397098" y="2502372"/>
            <a:ext cx="0" cy="357977"/>
          </a:xfrm>
          <a:prstGeom prst="straightConnector1">
            <a:avLst/>
          </a:prstGeom>
          <a:noFill/>
          <a:ln w="9525" cap="flat" cmpd="sng" algn="ctr">
            <a:solidFill>
              <a:schemeClr val="tx2"/>
            </a:solidFill>
            <a:prstDash val="dash"/>
            <a:round/>
            <a:headEnd type="none" w="med" len="med"/>
            <a:tailEnd type="triangle"/>
          </a:ln>
          <a:effectLst/>
        </p:spPr>
      </p:cxnSp>
      <p:cxnSp>
        <p:nvCxnSpPr>
          <p:cNvPr id="42" name="Straight Arrow Connector 41"/>
          <p:cNvCxnSpPr>
            <a:cxnSpLocks/>
          </p:cNvCxnSpPr>
          <p:nvPr/>
        </p:nvCxnSpPr>
        <p:spPr bwMode="auto">
          <a:xfrm>
            <a:off x="1382881" y="3794933"/>
            <a:ext cx="14217" cy="376333"/>
          </a:xfrm>
          <a:prstGeom prst="straightConnector1">
            <a:avLst/>
          </a:prstGeom>
          <a:noFill/>
          <a:ln w="9525" cap="flat" cmpd="sng" algn="ctr">
            <a:solidFill>
              <a:schemeClr val="tx2"/>
            </a:solidFill>
            <a:prstDash val="dash"/>
            <a:round/>
            <a:headEnd type="none" w="med" len="med"/>
            <a:tailEnd type="triangle"/>
          </a:ln>
          <a:effectLst/>
        </p:spPr>
      </p:cxnSp>
      <p:cxnSp>
        <p:nvCxnSpPr>
          <p:cNvPr id="45" name="Straight Arrow Connector 44"/>
          <p:cNvCxnSpPr>
            <a:cxnSpLocks/>
            <a:stCxn id="27" idx="2"/>
            <a:endCxn id="25" idx="0"/>
          </p:cNvCxnSpPr>
          <p:nvPr/>
        </p:nvCxnSpPr>
        <p:spPr bwMode="auto">
          <a:xfrm>
            <a:off x="4257428" y="1874707"/>
            <a:ext cx="0" cy="1115060"/>
          </a:xfrm>
          <a:prstGeom prst="straightConnector1">
            <a:avLst/>
          </a:prstGeom>
          <a:noFill/>
          <a:ln w="9525" cap="flat" cmpd="sng" algn="ctr">
            <a:solidFill>
              <a:schemeClr val="tx2"/>
            </a:solidFill>
            <a:prstDash val="dash"/>
            <a:round/>
            <a:headEnd type="none" w="med" len="med"/>
            <a:tailEnd type="triangle"/>
          </a:ln>
          <a:effectLst/>
        </p:spPr>
      </p:cxnSp>
      <p:cxnSp>
        <p:nvCxnSpPr>
          <p:cNvPr id="48" name="Straight Arrow Connector 47"/>
          <p:cNvCxnSpPr>
            <a:cxnSpLocks/>
            <a:stCxn id="39" idx="2"/>
            <a:endCxn id="22" idx="0"/>
          </p:cNvCxnSpPr>
          <p:nvPr/>
        </p:nvCxnSpPr>
        <p:spPr bwMode="auto">
          <a:xfrm>
            <a:off x="7546795" y="2139014"/>
            <a:ext cx="3913" cy="850753"/>
          </a:xfrm>
          <a:prstGeom prst="straightConnector1">
            <a:avLst/>
          </a:prstGeom>
          <a:noFill/>
          <a:ln w="9525" cap="flat" cmpd="sng" algn="ctr">
            <a:solidFill>
              <a:schemeClr val="tx2"/>
            </a:solidFill>
            <a:prstDash val="dash"/>
            <a:round/>
            <a:headEnd type="none" w="med" len="med"/>
            <a:tailEnd type="triangle"/>
          </a:ln>
          <a:effectLst/>
        </p:spPr>
      </p:cxnSp>
      <p:sp>
        <p:nvSpPr>
          <p:cNvPr id="5" name="TextBox 4">
            <a:extLst>
              <a:ext uri="{FF2B5EF4-FFF2-40B4-BE49-F238E27FC236}">
                <a16:creationId xmlns:a16="http://schemas.microsoft.com/office/drawing/2014/main" id="{7764B96F-F9DB-4085-8DA0-0E4D8E63AA10}"/>
              </a:ext>
            </a:extLst>
          </p:cNvPr>
          <p:cNvSpPr txBox="1"/>
          <p:nvPr/>
        </p:nvSpPr>
        <p:spPr>
          <a:xfrm>
            <a:off x="6559826" y="1029770"/>
            <a:ext cx="129209" cy="369332"/>
          </a:xfrm>
          <a:prstGeom prst="rect">
            <a:avLst/>
          </a:prstGeom>
          <a:noFill/>
        </p:spPr>
        <p:txBody>
          <a:bodyPr wrap="square" rtlCol="0">
            <a:spAutoFit/>
          </a:bodyPr>
          <a:lstStyle/>
          <a:p>
            <a:endParaRPr lang="en-US" dirty="0"/>
          </a:p>
        </p:txBody>
      </p:sp>
      <p:sp>
        <p:nvSpPr>
          <p:cNvPr id="9" name="TextBox 8">
            <a:extLst>
              <a:ext uri="{FF2B5EF4-FFF2-40B4-BE49-F238E27FC236}">
                <a16:creationId xmlns:a16="http://schemas.microsoft.com/office/drawing/2014/main" id="{19A3AFA4-4A6C-4CE5-A906-75D1AA401E15}"/>
              </a:ext>
            </a:extLst>
          </p:cNvPr>
          <p:cNvSpPr txBox="1"/>
          <p:nvPr/>
        </p:nvSpPr>
        <p:spPr>
          <a:xfrm>
            <a:off x="686217" y="1045927"/>
            <a:ext cx="1421762" cy="461665"/>
          </a:xfrm>
          <a:prstGeom prst="rect">
            <a:avLst/>
          </a:prstGeom>
          <a:noFill/>
        </p:spPr>
        <p:txBody>
          <a:bodyPr wrap="square" rtlCol="0">
            <a:spAutoFit/>
          </a:bodyPr>
          <a:lstStyle/>
          <a:p>
            <a:r>
              <a:rPr lang="en-US" sz="1200">
                <a:solidFill>
                  <a:srgbClr val="FF0000"/>
                </a:solidFill>
              </a:rPr>
              <a:t>-Bán lẻ, hàng tiêu dùng, v.v…</a:t>
            </a:r>
            <a:endParaRPr lang="en-US" sz="1200" dirty="0">
              <a:solidFill>
                <a:srgbClr val="FF0000"/>
              </a:solidFill>
            </a:endParaRPr>
          </a:p>
        </p:txBody>
      </p:sp>
      <p:sp>
        <p:nvSpPr>
          <p:cNvPr id="35" name="TextBox 34">
            <a:extLst>
              <a:ext uri="{FF2B5EF4-FFF2-40B4-BE49-F238E27FC236}">
                <a16:creationId xmlns:a16="http://schemas.microsoft.com/office/drawing/2014/main" id="{F45F29CA-6519-4A6D-A1FF-9C684291399D}"/>
              </a:ext>
            </a:extLst>
          </p:cNvPr>
          <p:cNvSpPr txBox="1"/>
          <p:nvPr/>
        </p:nvSpPr>
        <p:spPr>
          <a:xfrm>
            <a:off x="820065" y="5188174"/>
            <a:ext cx="1421762" cy="461665"/>
          </a:xfrm>
          <a:prstGeom prst="rect">
            <a:avLst/>
          </a:prstGeom>
          <a:noFill/>
        </p:spPr>
        <p:txBody>
          <a:bodyPr wrap="square" rtlCol="0">
            <a:spAutoFit/>
          </a:bodyPr>
          <a:lstStyle/>
          <a:p>
            <a:r>
              <a:rPr lang="en-US" sz="1200">
                <a:solidFill>
                  <a:srgbClr val="FF0000"/>
                </a:solidFill>
              </a:rPr>
              <a:t>- Khai khoáng, bất động sản, v.v…</a:t>
            </a:r>
            <a:endParaRPr lang="en-US" sz="1200" dirty="0">
              <a:solidFill>
                <a:srgbClr val="FF0000"/>
              </a:solidFill>
            </a:endParaRPr>
          </a:p>
        </p:txBody>
      </p:sp>
      <p:sp>
        <p:nvSpPr>
          <p:cNvPr id="36" name="TextBox 35">
            <a:extLst>
              <a:ext uri="{FF2B5EF4-FFF2-40B4-BE49-F238E27FC236}">
                <a16:creationId xmlns:a16="http://schemas.microsoft.com/office/drawing/2014/main" id="{2BC3A8D2-EDD2-470C-B5CD-C9115958BE35}"/>
              </a:ext>
            </a:extLst>
          </p:cNvPr>
          <p:cNvSpPr txBox="1"/>
          <p:nvPr/>
        </p:nvSpPr>
        <p:spPr>
          <a:xfrm>
            <a:off x="3611934" y="3955627"/>
            <a:ext cx="1421762" cy="461665"/>
          </a:xfrm>
          <a:prstGeom prst="rect">
            <a:avLst/>
          </a:prstGeom>
          <a:noFill/>
        </p:spPr>
        <p:txBody>
          <a:bodyPr wrap="square" rtlCol="0">
            <a:spAutoFit/>
          </a:bodyPr>
          <a:lstStyle/>
          <a:p>
            <a:r>
              <a:rPr lang="en-US" sz="1200">
                <a:solidFill>
                  <a:srgbClr val="FF0000"/>
                </a:solidFill>
              </a:rPr>
              <a:t>- Sản xuất, lắp ráp cơ bản, v.v…</a:t>
            </a:r>
            <a:endParaRPr lang="en-US" sz="1200" dirty="0">
              <a:solidFill>
                <a:srgbClr val="FF0000"/>
              </a:solidFill>
            </a:endParaRPr>
          </a:p>
        </p:txBody>
      </p:sp>
      <p:sp>
        <p:nvSpPr>
          <p:cNvPr id="40" name="TextBox 39">
            <a:extLst>
              <a:ext uri="{FF2B5EF4-FFF2-40B4-BE49-F238E27FC236}">
                <a16:creationId xmlns:a16="http://schemas.microsoft.com/office/drawing/2014/main" id="{0D20C331-F5FC-4F9A-ADBB-D3F1A478B631}"/>
              </a:ext>
            </a:extLst>
          </p:cNvPr>
          <p:cNvSpPr txBox="1"/>
          <p:nvPr/>
        </p:nvSpPr>
        <p:spPr>
          <a:xfrm>
            <a:off x="6963383" y="3916116"/>
            <a:ext cx="1421762" cy="830997"/>
          </a:xfrm>
          <a:prstGeom prst="rect">
            <a:avLst/>
          </a:prstGeom>
          <a:noFill/>
        </p:spPr>
        <p:txBody>
          <a:bodyPr wrap="square" rtlCol="0">
            <a:spAutoFit/>
          </a:bodyPr>
          <a:lstStyle/>
          <a:p>
            <a:r>
              <a:rPr lang="en-US" sz="1200" dirty="0">
                <a:solidFill>
                  <a:srgbClr val="FF0000"/>
                </a:solidFill>
              </a:rPr>
              <a:t>- </a:t>
            </a:r>
            <a:r>
              <a:rPr lang="en-US" sz="1200" dirty="0" err="1">
                <a:solidFill>
                  <a:srgbClr val="FF0000"/>
                </a:solidFill>
              </a:rPr>
              <a:t>Công</a:t>
            </a:r>
            <a:r>
              <a:rPr lang="en-US" sz="1200" dirty="0">
                <a:solidFill>
                  <a:srgbClr val="FF0000"/>
                </a:solidFill>
              </a:rPr>
              <a:t> </a:t>
            </a:r>
            <a:r>
              <a:rPr lang="en-US" sz="1200" dirty="0" err="1">
                <a:solidFill>
                  <a:srgbClr val="FF0000"/>
                </a:solidFill>
              </a:rPr>
              <a:t>nghệ</a:t>
            </a:r>
            <a:r>
              <a:rPr lang="en-US" sz="1200" dirty="0">
                <a:solidFill>
                  <a:srgbClr val="FF0000"/>
                </a:solidFill>
              </a:rPr>
              <a:t>, du </a:t>
            </a:r>
            <a:r>
              <a:rPr lang="en-US" sz="1200" dirty="0" err="1">
                <a:solidFill>
                  <a:srgbClr val="FF0000"/>
                </a:solidFill>
              </a:rPr>
              <a:t>lịch</a:t>
            </a:r>
            <a:r>
              <a:rPr lang="en-US" sz="1200" dirty="0">
                <a:solidFill>
                  <a:srgbClr val="FF0000"/>
                </a:solidFill>
              </a:rPr>
              <a:t> </a:t>
            </a:r>
            <a:r>
              <a:rPr lang="en-US" sz="1200" dirty="0" err="1">
                <a:solidFill>
                  <a:srgbClr val="FF0000"/>
                </a:solidFill>
              </a:rPr>
              <a:t>giá</a:t>
            </a:r>
            <a:r>
              <a:rPr lang="en-US" sz="1200" dirty="0">
                <a:solidFill>
                  <a:srgbClr val="FF0000"/>
                </a:solidFill>
              </a:rPr>
              <a:t> </a:t>
            </a:r>
            <a:r>
              <a:rPr lang="en-US" sz="1200" dirty="0" err="1">
                <a:solidFill>
                  <a:srgbClr val="FF0000"/>
                </a:solidFill>
              </a:rPr>
              <a:t>trị</a:t>
            </a:r>
            <a:r>
              <a:rPr lang="en-US" sz="1200" dirty="0">
                <a:solidFill>
                  <a:srgbClr val="FF0000"/>
                </a:solidFill>
              </a:rPr>
              <a:t> cao, </a:t>
            </a:r>
            <a:r>
              <a:rPr lang="en-US" sz="1200" dirty="0" err="1">
                <a:solidFill>
                  <a:srgbClr val="FF0000"/>
                </a:solidFill>
              </a:rPr>
              <a:t>kinh</a:t>
            </a:r>
            <a:r>
              <a:rPr lang="en-US" sz="1200" dirty="0">
                <a:solidFill>
                  <a:srgbClr val="FF0000"/>
                </a:solidFill>
              </a:rPr>
              <a:t> </a:t>
            </a:r>
            <a:r>
              <a:rPr lang="en-US" sz="1200" dirty="0" err="1">
                <a:solidFill>
                  <a:srgbClr val="FF0000"/>
                </a:solidFill>
              </a:rPr>
              <a:t>doanh</a:t>
            </a:r>
            <a:r>
              <a:rPr lang="en-US" sz="1200" dirty="0">
                <a:solidFill>
                  <a:srgbClr val="FF0000"/>
                </a:solidFill>
              </a:rPr>
              <a:t> </a:t>
            </a:r>
            <a:r>
              <a:rPr lang="en-US" sz="1200" dirty="0" err="1">
                <a:solidFill>
                  <a:srgbClr val="FF0000"/>
                </a:solidFill>
              </a:rPr>
              <a:t>nông</a:t>
            </a:r>
            <a:r>
              <a:rPr lang="en-US" sz="1200" dirty="0">
                <a:solidFill>
                  <a:srgbClr val="FF0000"/>
                </a:solidFill>
              </a:rPr>
              <a:t> </a:t>
            </a:r>
            <a:r>
              <a:rPr lang="en-US" sz="1200" dirty="0" err="1">
                <a:solidFill>
                  <a:srgbClr val="FF0000"/>
                </a:solidFill>
              </a:rPr>
              <a:t>nghiệp</a:t>
            </a:r>
            <a:endParaRPr lang="en-US" sz="1200" dirty="0">
              <a:solidFill>
                <a:srgbClr val="FF0000"/>
              </a:solidFill>
            </a:endParaRPr>
          </a:p>
        </p:txBody>
      </p:sp>
      <p:pic>
        <p:nvPicPr>
          <p:cNvPr id="32" name="Picture 31">
            <a:extLst>
              <a:ext uri="{FF2B5EF4-FFF2-40B4-BE49-F238E27FC236}">
                <a16:creationId xmlns:a16="http://schemas.microsoft.com/office/drawing/2014/main" id="{53304548-7C14-464A-970B-0BE965B02EF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111348" y="6230083"/>
            <a:ext cx="1820778" cy="416907"/>
          </a:xfrm>
          <a:prstGeom prst="rect">
            <a:avLst/>
          </a:prstGeom>
        </p:spPr>
      </p:pic>
      <p:sp>
        <p:nvSpPr>
          <p:cNvPr id="11" name="TextBox 10">
            <a:extLst>
              <a:ext uri="{FF2B5EF4-FFF2-40B4-BE49-F238E27FC236}">
                <a16:creationId xmlns:a16="http://schemas.microsoft.com/office/drawing/2014/main" id="{9E7F4F66-D61E-4B09-97FD-BA74C5255F55}"/>
              </a:ext>
            </a:extLst>
          </p:cNvPr>
          <p:cNvSpPr txBox="1"/>
          <p:nvPr/>
        </p:nvSpPr>
        <p:spPr>
          <a:xfrm>
            <a:off x="3556841" y="5249052"/>
            <a:ext cx="2128341" cy="646331"/>
          </a:xfrm>
          <a:prstGeom prst="rect">
            <a:avLst/>
          </a:prstGeom>
          <a:noFill/>
        </p:spPr>
        <p:txBody>
          <a:bodyPr wrap="square" rtlCol="0">
            <a:spAutoFit/>
          </a:bodyPr>
          <a:lstStyle/>
          <a:p>
            <a:r>
              <a:rPr lang="en-US" sz="1200"/>
              <a:t>Các dịch vụ bất động sản và hạ tầng cơ bản, các thủ tục được đơn giản hóa</a:t>
            </a:r>
            <a:endParaRPr lang="en-US" sz="1200" dirty="0"/>
          </a:p>
        </p:txBody>
      </p:sp>
      <p:sp>
        <p:nvSpPr>
          <p:cNvPr id="43" name="TextBox 42">
            <a:extLst>
              <a:ext uri="{FF2B5EF4-FFF2-40B4-BE49-F238E27FC236}">
                <a16:creationId xmlns:a16="http://schemas.microsoft.com/office/drawing/2014/main" id="{BCBBA6DB-894C-495A-86CA-11B1D6C42E36}"/>
              </a:ext>
            </a:extLst>
          </p:cNvPr>
          <p:cNvSpPr txBox="1"/>
          <p:nvPr/>
        </p:nvSpPr>
        <p:spPr>
          <a:xfrm>
            <a:off x="6839827" y="5304605"/>
            <a:ext cx="1894512" cy="461665"/>
          </a:xfrm>
          <a:prstGeom prst="rect">
            <a:avLst/>
          </a:prstGeom>
          <a:noFill/>
        </p:spPr>
        <p:txBody>
          <a:bodyPr wrap="square" rtlCol="0">
            <a:spAutoFit/>
          </a:bodyPr>
          <a:lstStyle/>
          <a:p>
            <a:r>
              <a:rPr lang="en-US" sz="1200" dirty="0"/>
              <a:t>R&amp;D</a:t>
            </a:r>
            <a:r>
              <a:rPr lang="en-US" sz="1200"/>
              <a:t>, phát triển kỹ năng, vườn ươm doanh nghiệp</a:t>
            </a:r>
            <a:endParaRPr lang="en-US" sz="1200" dirty="0"/>
          </a:p>
        </p:txBody>
      </p:sp>
      <p:sp>
        <p:nvSpPr>
          <p:cNvPr id="12" name="Arrow: Right 11">
            <a:extLst>
              <a:ext uri="{FF2B5EF4-FFF2-40B4-BE49-F238E27FC236}">
                <a16:creationId xmlns:a16="http://schemas.microsoft.com/office/drawing/2014/main" id="{CDCD5B3B-93F2-46FE-B829-61DAF6D80703}"/>
              </a:ext>
            </a:extLst>
          </p:cNvPr>
          <p:cNvSpPr/>
          <p:nvPr/>
        </p:nvSpPr>
        <p:spPr bwMode="auto">
          <a:xfrm>
            <a:off x="5634774" y="5272491"/>
            <a:ext cx="1053380" cy="525892"/>
          </a:xfrm>
          <a:prstGeom prst="right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a:ln>
                <a:noFill/>
              </a:ln>
              <a:solidFill>
                <a:schemeClr val="tx1"/>
              </a:solidFill>
              <a:effectLst/>
              <a:latin typeface="Trebuchet MS" pitchFamily="34" charset="0"/>
              <a:cs typeface="Times New Roman" pitchFamily="18" charset="0"/>
            </a:endParaRPr>
          </a:p>
        </p:txBody>
      </p:sp>
      <p:sp>
        <p:nvSpPr>
          <p:cNvPr id="13" name="TextBox 12">
            <a:extLst>
              <a:ext uri="{FF2B5EF4-FFF2-40B4-BE49-F238E27FC236}">
                <a16:creationId xmlns:a16="http://schemas.microsoft.com/office/drawing/2014/main" id="{1160CD3B-5996-41E3-930A-FC4DC40F1FBA}"/>
              </a:ext>
            </a:extLst>
          </p:cNvPr>
          <p:cNvSpPr txBox="1"/>
          <p:nvPr/>
        </p:nvSpPr>
        <p:spPr>
          <a:xfrm>
            <a:off x="3546547" y="4830417"/>
            <a:ext cx="4971288" cy="369332"/>
          </a:xfrm>
          <a:prstGeom prst="rect">
            <a:avLst/>
          </a:prstGeom>
          <a:noFill/>
        </p:spPr>
        <p:txBody>
          <a:bodyPr wrap="square" rtlCol="0">
            <a:spAutoFit/>
          </a:bodyPr>
          <a:lstStyle/>
          <a:p>
            <a:r>
              <a:rPr lang="en-US"/>
              <a:t>Phát triển các công cụ</a:t>
            </a:r>
            <a:endParaRPr lang="en-US" dirty="0"/>
          </a:p>
        </p:txBody>
      </p:sp>
    </p:spTree>
    <p:extLst>
      <p:ext uri="{BB962C8B-B14F-4D97-AF65-F5344CB8AC3E}">
        <p14:creationId xmlns:p14="http://schemas.microsoft.com/office/powerpoint/2010/main" val="936449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dirty="0" err="1"/>
              <a:t>Hàm</a:t>
            </a:r>
            <a:r>
              <a:rPr lang="en-GB" sz="2400" b="1" dirty="0"/>
              <a:t> ý </a:t>
            </a:r>
            <a:r>
              <a:rPr lang="en-GB" sz="2400" b="1" dirty="0" err="1"/>
              <a:t>đối</a:t>
            </a:r>
            <a:r>
              <a:rPr lang="en-GB" sz="2400" b="1" dirty="0"/>
              <a:t> </a:t>
            </a:r>
            <a:r>
              <a:rPr lang="en-GB" sz="2400" b="1" dirty="0" err="1"/>
              <a:t>với</a:t>
            </a:r>
            <a:r>
              <a:rPr lang="en-GB" sz="2400" b="1" dirty="0"/>
              <a:t> Việt Nam</a:t>
            </a:r>
          </a:p>
        </p:txBody>
      </p:sp>
      <p:sp>
        <p:nvSpPr>
          <p:cNvPr id="3" name="Content Placeholder 2"/>
          <p:cNvSpPr>
            <a:spLocks noGrp="1"/>
          </p:cNvSpPr>
          <p:nvPr>
            <p:ph type="body" sz="quarter" idx="13"/>
          </p:nvPr>
        </p:nvSpPr>
        <p:spPr>
          <a:xfrm>
            <a:off x="219917" y="1379952"/>
            <a:ext cx="8727311" cy="2591068"/>
          </a:xfrm>
        </p:spPr>
        <p:txBody>
          <a:bodyPr>
            <a:noAutofit/>
          </a:bodyPr>
          <a:lstStyle/>
          <a:p>
            <a:pPr lvl="1">
              <a:lnSpc>
                <a:spcPct val="90000"/>
              </a:lnSpc>
            </a:pPr>
            <a:r>
              <a:rPr lang="en-US" sz="2000" dirty="0" err="1">
                <a:solidFill>
                  <a:schemeClr val="tx2"/>
                </a:solidFill>
                <a:latin typeface="+mn-lt"/>
              </a:rPr>
              <a:t>Khuyến</a:t>
            </a:r>
            <a:r>
              <a:rPr lang="en-US" sz="2000" dirty="0">
                <a:solidFill>
                  <a:schemeClr val="tx2"/>
                </a:solidFill>
                <a:latin typeface="+mn-lt"/>
              </a:rPr>
              <a:t> </a:t>
            </a:r>
            <a:r>
              <a:rPr lang="en-US" sz="2000" dirty="0" err="1">
                <a:solidFill>
                  <a:schemeClr val="tx2"/>
                </a:solidFill>
                <a:latin typeface="+mn-lt"/>
              </a:rPr>
              <a:t>khích</a:t>
            </a:r>
            <a:r>
              <a:rPr lang="en-US" sz="2000" dirty="0">
                <a:solidFill>
                  <a:schemeClr val="tx2"/>
                </a:solidFill>
                <a:latin typeface="+mn-lt"/>
              </a:rPr>
              <a:t> </a:t>
            </a:r>
            <a:r>
              <a:rPr lang="en-US" sz="2000" dirty="0" err="1">
                <a:solidFill>
                  <a:schemeClr val="tx2"/>
                </a:solidFill>
                <a:latin typeface="+mn-lt"/>
              </a:rPr>
              <a:t>đầu</a:t>
            </a:r>
            <a:r>
              <a:rPr lang="en-US" sz="2000" dirty="0">
                <a:solidFill>
                  <a:schemeClr val="tx2"/>
                </a:solidFill>
                <a:latin typeface="+mn-lt"/>
              </a:rPr>
              <a:t> </a:t>
            </a:r>
            <a:r>
              <a:rPr lang="en-US" sz="2000" dirty="0" err="1">
                <a:solidFill>
                  <a:schemeClr val="tx2"/>
                </a:solidFill>
                <a:latin typeface="+mn-lt"/>
              </a:rPr>
              <a:t>tư</a:t>
            </a:r>
            <a:r>
              <a:rPr lang="en-US" sz="2000" dirty="0">
                <a:solidFill>
                  <a:schemeClr val="tx2"/>
                </a:solidFill>
                <a:latin typeface="+mn-lt"/>
              </a:rPr>
              <a:t> </a:t>
            </a:r>
            <a:r>
              <a:rPr lang="en-US" sz="2000" dirty="0" err="1">
                <a:solidFill>
                  <a:schemeClr val="tx2"/>
                </a:solidFill>
                <a:latin typeface="+mn-lt"/>
              </a:rPr>
              <a:t>theo</a:t>
            </a:r>
            <a:r>
              <a:rPr lang="en-US" sz="2000" dirty="0">
                <a:solidFill>
                  <a:schemeClr val="tx2"/>
                </a:solidFill>
                <a:latin typeface="+mn-lt"/>
              </a:rPr>
              <a:t> </a:t>
            </a:r>
            <a:r>
              <a:rPr lang="en-US" sz="2000" dirty="0" err="1">
                <a:solidFill>
                  <a:schemeClr val="tx2"/>
                </a:solidFill>
                <a:latin typeface="+mn-lt"/>
              </a:rPr>
              <a:t>quy</a:t>
            </a:r>
            <a:r>
              <a:rPr lang="en-US" sz="2000" dirty="0">
                <a:solidFill>
                  <a:schemeClr val="tx2"/>
                </a:solidFill>
                <a:latin typeface="+mn-lt"/>
              </a:rPr>
              <a:t> </a:t>
            </a:r>
            <a:r>
              <a:rPr lang="en-US" sz="2000" dirty="0" err="1">
                <a:solidFill>
                  <a:schemeClr val="tx2"/>
                </a:solidFill>
                <a:latin typeface="+mn-lt"/>
              </a:rPr>
              <a:t>hoạch</a:t>
            </a:r>
            <a:r>
              <a:rPr lang="en-US" sz="2000" dirty="0">
                <a:solidFill>
                  <a:schemeClr val="tx2"/>
                </a:solidFill>
                <a:latin typeface="+mn-lt"/>
              </a:rPr>
              <a:t> </a:t>
            </a:r>
            <a:r>
              <a:rPr lang="en-US" sz="2000" dirty="0" err="1">
                <a:solidFill>
                  <a:schemeClr val="tx2"/>
                </a:solidFill>
                <a:latin typeface="+mn-lt"/>
              </a:rPr>
              <a:t>tổng</a:t>
            </a:r>
            <a:r>
              <a:rPr lang="en-US" sz="2000" dirty="0">
                <a:solidFill>
                  <a:schemeClr val="tx2"/>
                </a:solidFill>
                <a:latin typeface="+mn-lt"/>
              </a:rPr>
              <a:t> </a:t>
            </a:r>
            <a:r>
              <a:rPr lang="en-US" sz="2000" dirty="0" err="1">
                <a:solidFill>
                  <a:schemeClr val="tx2"/>
                </a:solidFill>
                <a:latin typeface="+mn-lt"/>
              </a:rPr>
              <a:t>thể</a:t>
            </a:r>
            <a:r>
              <a:rPr lang="en-US" sz="2000" dirty="0">
                <a:solidFill>
                  <a:schemeClr val="tx2"/>
                </a:solidFill>
                <a:latin typeface="+mn-lt"/>
              </a:rPr>
              <a:t> </a:t>
            </a:r>
            <a:r>
              <a:rPr lang="en-US" sz="2000" dirty="0" err="1">
                <a:solidFill>
                  <a:schemeClr val="tx2"/>
                </a:solidFill>
                <a:latin typeface="+mn-lt"/>
              </a:rPr>
              <a:t>các</a:t>
            </a:r>
            <a:r>
              <a:rPr lang="en-US" sz="2000" dirty="0">
                <a:solidFill>
                  <a:schemeClr val="tx2"/>
                </a:solidFill>
                <a:latin typeface="+mn-lt"/>
              </a:rPr>
              <a:t> </a:t>
            </a:r>
            <a:r>
              <a:rPr lang="en-US" sz="2000" dirty="0" err="1">
                <a:solidFill>
                  <a:schemeClr val="tx2"/>
                </a:solidFill>
                <a:latin typeface="+mn-lt"/>
              </a:rPr>
              <a:t>ngành</a:t>
            </a:r>
            <a:r>
              <a:rPr lang="en-US" sz="2000" dirty="0">
                <a:solidFill>
                  <a:schemeClr val="tx2"/>
                </a:solidFill>
                <a:latin typeface="+mn-lt"/>
              </a:rPr>
              <a:t>, </a:t>
            </a:r>
            <a:r>
              <a:rPr lang="en-US" sz="2000" dirty="0" err="1">
                <a:solidFill>
                  <a:schemeClr val="tx2"/>
                </a:solidFill>
                <a:latin typeface="+mn-lt"/>
              </a:rPr>
              <a:t>tập</a:t>
            </a:r>
            <a:r>
              <a:rPr lang="en-US" sz="2000" dirty="0">
                <a:solidFill>
                  <a:schemeClr val="tx2"/>
                </a:solidFill>
                <a:latin typeface="+mn-lt"/>
              </a:rPr>
              <a:t> </a:t>
            </a:r>
            <a:r>
              <a:rPr lang="en-US" sz="2000" dirty="0" err="1">
                <a:solidFill>
                  <a:schemeClr val="tx2"/>
                </a:solidFill>
                <a:latin typeface="+mn-lt"/>
              </a:rPr>
              <a:t>trung</a:t>
            </a:r>
            <a:r>
              <a:rPr lang="en-US" sz="2000" dirty="0">
                <a:solidFill>
                  <a:schemeClr val="tx2"/>
                </a:solidFill>
                <a:latin typeface="+mn-lt"/>
              </a:rPr>
              <a:t> </a:t>
            </a:r>
            <a:r>
              <a:rPr lang="en-US" sz="2000" dirty="0" err="1">
                <a:solidFill>
                  <a:schemeClr val="tx2"/>
                </a:solidFill>
                <a:latin typeface="+mn-lt"/>
              </a:rPr>
              <a:t>vào</a:t>
            </a:r>
            <a:r>
              <a:rPr lang="en-US" sz="2000" dirty="0">
                <a:solidFill>
                  <a:schemeClr val="tx2"/>
                </a:solidFill>
                <a:latin typeface="+mn-lt"/>
              </a:rPr>
              <a:t> </a:t>
            </a:r>
            <a:r>
              <a:rPr lang="en-US" sz="2000" dirty="0" err="1">
                <a:solidFill>
                  <a:schemeClr val="tx2"/>
                </a:solidFill>
                <a:latin typeface="+mn-lt"/>
              </a:rPr>
              <a:t>các</a:t>
            </a:r>
            <a:r>
              <a:rPr lang="en-US" sz="2000" dirty="0">
                <a:solidFill>
                  <a:schemeClr val="tx2"/>
                </a:solidFill>
                <a:latin typeface="+mn-lt"/>
              </a:rPr>
              <a:t> </a:t>
            </a:r>
            <a:r>
              <a:rPr lang="en-US" sz="2000" dirty="0" err="1">
                <a:solidFill>
                  <a:schemeClr val="tx2"/>
                </a:solidFill>
                <a:latin typeface="+mn-lt"/>
              </a:rPr>
              <a:t>ngành</a:t>
            </a:r>
            <a:r>
              <a:rPr lang="en-US" sz="2000" dirty="0">
                <a:solidFill>
                  <a:schemeClr val="tx2"/>
                </a:solidFill>
                <a:latin typeface="+mn-lt"/>
              </a:rPr>
              <a:t> </a:t>
            </a:r>
            <a:r>
              <a:rPr lang="en-US" sz="2000" dirty="0" err="1">
                <a:solidFill>
                  <a:schemeClr val="tx2"/>
                </a:solidFill>
                <a:latin typeface="+mn-lt"/>
              </a:rPr>
              <a:t>công</a:t>
            </a:r>
            <a:r>
              <a:rPr lang="en-US" sz="2000" dirty="0">
                <a:solidFill>
                  <a:schemeClr val="tx2"/>
                </a:solidFill>
                <a:latin typeface="+mn-lt"/>
              </a:rPr>
              <a:t> </a:t>
            </a:r>
            <a:r>
              <a:rPr lang="en-US" sz="2000" dirty="0" err="1">
                <a:solidFill>
                  <a:schemeClr val="tx2"/>
                </a:solidFill>
                <a:latin typeface="+mn-lt"/>
              </a:rPr>
              <a:t>nghệ</a:t>
            </a:r>
            <a:r>
              <a:rPr lang="en-US" sz="2000" dirty="0">
                <a:solidFill>
                  <a:schemeClr val="tx2"/>
                </a:solidFill>
                <a:latin typeface="+mn-lt"/>
              </a:rPr>
              <a:t> cao, </a:t>
            </a:r>
            <a:r>
              <a:rPr lang="en-US" sz="2000" dirty="0" err="1">
                <a:solidFill>
                  <a:schemeClr val="tx2"/>
                </a:solidFill>
                <a:latin typeface="+mn-lt"/>
              </a:rPr>
              <a:t>thân</a:t>
            </a:r>
            <a:r>
              <a:rPr lang="en-US" sz="2000" dirty="0">
                <a:solidFill>
                  <a:schemeClr val="tx2"/>
                </a:solidFill>
                <a:latin typeface="+mn-lt"/>
              </a:rPr>
              <a:t> </a:t>
            </a:r>
            <a:r>
              <a:rPr lang="en-US" sz="2000" dirty="0" err="1">
                <a:solidFill>
                  <a:schemeClr val="tx2"/>
                </a:solidFill>
                <a:latin typeface="+mn-lt"/>
              </a:rPr>
              <a:t>thiện</a:t>
            </a:r>
            <a:r>
              <a:rPr lang="en-US" sz="2000" dirty="0">
                <a:solidFill>
                  <a:schemeClr val="tx2"/>
                </a:solidFill>
                <a:latin typeface="+mn-lt"/>
              </a:rPr>
              <a:t> </a:t>
            </a:r>
            <a:r>
              <a:rPr lang="en-US" sz="2000" dirty="0" err="1">
                <a:solidFill>
                  <a:schemeClr val="tx2"/>
                </a:solidFill>
                <a:latin typeface="+mn-lt"/>
              </a:rPr>
              <a:t>với</a:t>
            </a:r>
            <a:r>
              <a:rPr lang="en-US" sz="2000" dirty="0">
                <a:solidFill>
                  <a:schemeClr val="tx2"/>
                </a:solidFill>
                <a:latin typeface="+mn-lt"/>
              </a:rPr>
              <a:t> </a:t>
            </a:r>
            <a:r>
              <a:rPr lang="en-US" sz="2000" dirty="0" err="1">
                <a:solidFill>
                  <a:schemeClr val="tx2"/>
                </a:solidFill>
                <a:latin typeface="+mn-lt"/>
              </a:rPr>
              <a:t>môi</a:t>
            </a:r>
            <a:r>
              <a:rPr lang="en-US" sz="2000" dirty="0">
                <a:solidFill>
                  <a:schemeClr val="tx2"/>
                </a:solidFill>
                <a:latin typeface="+mn-lt"/>
              </a:rPr>
              <a:t> </a:t>
            </a:r>
            <a:r>
              <a:rPr lang="en-US" sz="2000" dirty="0" err="1">
                <a:solidFill>
                  <a:schemeClr val="tx2"/>
                </a:solidFill>
                <a:latin typeface="+mn-lt"/>
              </a:rPr>
              <a:t>trường</a:t>
            </a:r>
            <a:r>
              <a:rPr lang="en-US" sz="2000" dirty="0">
                <a:solidFill>
                  <a:schemeClr val="tx2"/>
                </a:solidFill>
                <a:latin typeface="+mn-lt"/>
              </a:rPr>
              <a:t> </a:t>
            </a:r>
            <a:r>
              <a:rPr lang="en-US" sz="2000" dirty="0" err="1">
                <a:solidFill>
                  <a:schemeClr val="tx2"/>
                </a:solidFill>
                <a:latin typeface="+mn-lt"/>
              </a:rPr>
              <a:t>và</a:t>
            </a:r>
            <a:r>
              <a:rPr lang="en-US" sz="2000" dirty="0">
                <a:solidFill>
                  <a:schemeClr val="tx2"/>
                </a:solidFill>
                <a:latin typeface="+mn-lt"/>
              </a:rPr>
              <a:t> </a:t>
            </a:r>
            <a:r>
              <a:rPr lang="en-US" sz="2000" dirty="0" err="1">
                <a:solidFill>
                  <a:schemeClr val="tx2"/>
                </a:solidFill>
                <a:latin typeface="+mn-lt"/>
              </a:rPr>
              <a:t>ít</a:t>
            </a:r>
            <a:r>
              <a:rPr lang="en-US" sz="2000" dirty="0">
                <a:solidFill>
                  <a:schemeClr val="tx2"/>
                </a:solidFill>
                <a:latin typeface="+mn-lt"/>
              </a:rPr>
              <a:t> </a:t>
            </a:r>
            <a:r>
              <a:rPr lang="en-US" sz="2000" dirty="0" err="1">
                <a:solidFill>
                  <a:schemeClr val="tx2"/>
                </a:solidFill>
                <a:latin typeface="+mn-lt"/>
              </a:rPr>
              <a:t>tiêu</a:t>
            </a:r>
            <a:r>
              <a:rPr lang="en-US" sz="2000" dirty="0">
                <a:solidFill>
                  <a:schemeClr val="tx2"/>
                </a:solidFill>
                <a:latin typeface="+mn-lt"/>
              </a:rPr>
              <a:t> </a:t>
            </a:r>
            <a:r>
              <a:rPr lang="en-US" sz="2000" dirty="0" err="1">
                <a:solidFill>
                  <a:schemeClr val="tx2"/>
                </a:solidFill>
                <a:latin typeface="+mn-lt"/>
              </a:rPr>
              <a:t>thụ</a:t>
            </a:r>
            <a:r>
              <a:rPr lang="en-US" sz="2000" dirty="0">
                <a:solidFill>
                  <a:schemeClr val="tx2"/>
                </a:solidFill>
                <a:latin typeface="+mn-lt"/>
              </a:rPr>
              <a:t> </a:t>
            </a:r>
            <a:r>
              <a:rPr lang="en-US" sz="2000" dirty="0" err="1">
                <a:solidFill>
                  <a:schemeClr val="tx2"/>
                </a:solidFill>
                <a:latin typeface="+mn-lt"/>
              </a:rPr>
              <a:t>năng</a:t>
            </a:r>
            <a:r>
              <a:rPr lang="en-US" sz="2000" dirty="0">
                <a:solidFill>
                  <a:schemeClr val="tx2"/>
                </a:solidFill>
                <a:latin typeface="+mn-lt"/>
              </a:rPr>
              <a:t> </a:t>
            </a:r>
            <a:r>
              <a:rPr lang="en-US" sz="2000" dirty="0" err="1">
                <a:solidFill>
                  <a:schemeClr val="tx2"/>
                </a:solidFill>
                <a:latin typeface="+mn-lt"/>
              </a:rPr>
              <a:t>lượng</a:t>
            </a:r>
            <a:r>
              <a:rPr lang="en-US" sz="2000" dirty="0">
                <a:solidFill>
                  <a:schemeClr val="tx2"/>
                </a:solidFill>
                <a:latin typeface="+mn-lt"/>
              </a:rPr>
              <a:t>. </a:t>
            </a:r>
            <a:endParaRPr lang="en-GB" sz="2000" dirty="0">
              <a:solidFill>
                <a:schemeClr val="tx2"/>
              </a:solidFill>
              <a:latin typeface="+mn-lt"/>
            </a:endParaRPr>
          </a:p>
          <a:p>
            <a:pPr lvl="1">
              <a:lnSpc>
                <a:spcPct val="90000"/>
              </a:lnSpc>
            </a:pPr>
            <a:r>
              <a:rPr lang="en-US" sz="2000" dirty="0" err="1">
                <a:solidFill>
                  <a:schemeClr val="tx2"/>
                </a:solidFill>
                <a:latin typeface="+mn-lt"/>
              </a:rPr>
              <a:t>Phát</a:t>
            </a:r>
            <a:r>
              <a:rPr lang="en-US" sz="2000" dirty="0">
                <a:solidFill>
                  <a:schemeClr val="tx2"/>
                </a:solidFill>
                <a:latin typeface="+mn-lt"/>
              </a:rPr>
              <a:t> </a:t>
            </a:r>
            <a:r>
              <a:rPr lang="en-US" sz="2000" dirty="0" err="1">
                <a:solidFill>
                  <a:schemeClr val="tx2"/>
                </a:solidFill>
                <a:latin typeface="+mn-lt"/>
              </a:rPr>
              <a:t>triển</a:t>
            </a:r>
            <a:r>
              <a:rPr lang="en-US" sz="2000" dirty="0">
                <a:solidFill>
                  <a:schemeClr val="tx2"/>
                </a:solidFill>
                <a:latin typeface="+mn-lt"/>
              </a:rPr>
              <a:t> </a:t>
            </a:r>
            <a:r>
              <a:rPr lang="en-US" sz="2000" dirty="0" err="1">
                <a:solidFill>
                  <a:schemeClr val="tx2"/>
                </a:solidFill>
                <a:latin typeface="+mn-lt"/>
              </a:rPr>
              <a:t>các</a:t>
            </a:r>
            <a:r>
              <a:rPr lang="en-US" sz="2000" dirty="0">
                <a:solidFill>
                  <a:schemeClr val="tx2"/>
                </a:solidFill>
                <a:latin typeface="+mn-lt"/>
              </a:rPr>
              <a:t> </a:t>
            </a:r>
            <a:r>
              <a:rPr lang="en-US" sz="2000" dirty="0" err="1">
                <a:solidFill>
                  <a:schemeClr val="tx2"/>
                </a:solidFill>
                <a:latin typeface="+mn-lt"/>
              </a:rPr>
              <a:t>khu</a:t>
            </a:r>
            <a:r>
              <a:rPr lang="en-US" sz="2000" dirty="0">
                <a:solidFill>
                  <a:schemeClr val="tx2"/>
                </a:solidFill>
                <a:latin typeface="+mn-lt"/>
              </a:rPr>
              <a:t> </a:t>
            </a:r>
            <a:r>
              <a:rPr lang="en-US" sz="2000" dirty="0" err="1">
                <a:solidFill>
                  <a:schemeClr val="tx2"/>
                </a:solidFill>
                <a:latin typeface="+mn-lt"/>
              </a:rPr>
              <a:t>công</a:t>
            </a:r>
            <a:r>
              <a:rPr lang="en-US" sz="2000" dirty="0">
                <a:solidFill>
                  <a:schemeClr val="tx2"/>
                </a:solidFill>
                <a:latin typeface="+mn-lt"/>
              </a:rPr>
              <a:t> </a:t>
            </a:r>
            <a:r>
              <a:rPr lang="en-US" sz="2000" dirty="0" err="1">
                <a:solidFill>
                  <a:schemeClr val="tx2"/>
                </a:solidFill>
                <a:latin typeface="+mn-lt"/>
              </a:rPr>
              <a:t>nghiệp</a:t>
            </a:r>
            <a:r>
              <a:rPr lang="en-US" sz="2000" dirty="0">
                <a:solidFill>
                  <a:schemeClr val="tx2"/>
                </a:solidFill>
                <a:latin typeface="+mn-lt"/>
              </a:rPr>
              <a:t> </a:t>
            </a:r>
            <a:r>
              <a:rPr lang="en-US" sz="2000" dirty="0" err="1">
                <a:solidFill>
                  <a:schemeClr val="tx2"/>
                </a:solidFill>
                <a:latin typeface="+mn-lt"/>
              </a:rPr>
              <a:t>theo</a:t>
            </a:r>
            <a:r>
              <a:rPr lang="en-US" sz="2000" dirty="0">
                <a:solidFill>
                  <a:schemeClr val="tx2"/>
                </a:solidFill>
                <a:latin typeface="+mn-lt"/>
              </a:rPr>
              <a:t> </a:t>
            </a:r>
            <a:r>
              <a:rPr lang="en-US" sz="2000" dirty="0" err="1">
                <a:solidFill>
                  <a:schemeClr val="tx2"/>
                </a:solidFill>
                <a:latin typeface="+mn-lt"/>
              </a:rPr>
              <a:t>hướng</a:t>
            </a:r>
            <a:r>
              <a:rPr lang="en-US" sz="2000" dirty="0">
                <a:solidFill>
                  <a:schemeClr val="tx2"/>
                </a:solidFill>
                <a:latin typeface="+mn-lt"/>
              </a:rPr>
              <a:t> </a:t>
            </a:r>
            <a:r>
              <a:rPr lang="en-US" sz="2000" dirty="0" err="1">
                <a:solidFill>
                  <a:schemeClr val="tx2"/>
                </a:solidFill>
                <a:latin typeface="+mn-lt"/>
              </a:rPr>
              <a:t>bền</a:t>
            </a:r>
            <a:r>
              <a:rPr lang="en-US" sz="2000" dirty="0">
                <a:solidFill>
                  <a:schemeClr val="tx2"/>
                </a:solidFill>
                <a:latin typeface="+mn-lt"/>
              </a:rPr>
              <a:t> </a:t>
            </a:r>
            <a:r>
              <a:rPr lang="en-US" sz="2000" dirty="0" err="1">
                <a:solidFill>
                  <a:schemeClr val="tx2"/>
                </a:solidFill>
                <a:latin typeface="+mn-lt"/>
              </a:rPr>
              <a:t>vững</a:t>
            </a:r>
            <a:r>
              <a:rPr lang="en-US" sz="2000" dirty="0">
                <a:solidFill>
                  <a:schemeClr val="tx2"/>
                </a:solidFill>
                <a:latin typeface="+mn-lt"/>
              </a:rPr>
              <a:t>, </a:t>
            </a:r>
            <a:r>
              <a:rPr lang="en-US" sz="2000" dirty="0" err="1">
                <a:solidFill>
                  <a:schemeClr val="tx2"/>
                </a:solidFill>
                <a:latin typeface="+mn-lt"/>
              </a:rPr>
              <a:t>chú</a:t>
            </a:r>
            <a:r>
              <a:rPr lang="en-US" sz="2000" dirty="0">
                <a:solidFill>
                  <a:schemeClr val="tx2"/>
                </a:solidFill>
                <a:latin typeface="+mn-lt"/>
              </a:rPr>
              <a:t> </a:t>
            </a:r>
            <a:r>
              <a:rPr lang="en-US" sz="2000" dirty="0" err="1">
                <a:solidFill>
                  <a:schemeClr val="tx2"/>
                </a:solidFill>
                <a:latin typeface="+mn-lt"/>
              </a:rPr>
              <a:t>trọng</a:t>
            </a:r>
            <a:r>
              <a:rPr lang="en-US" sz="2000" dirty="0">
                <a:solidFill>
                  <a:schemeClr val="tx2"/>
                </a:solidFill>
                <a:latin typeface="+mn-lt"/>
              </a:rPr>
              <a:t> </a:t>
            </a:r>
            <a:r>
              <a:rPr lang="en-US" sz="2000" dirty="0" err="1">
                <a:solidFill>
                  <a:schemeClr val="tx2"/>
                </a:solidFill>
                <a:latin typeface="+mn-lt"/>
              </a:rPr>
              <a:t>tới</a:t>
            </a:r>
            <a:r>
              <a:rPr lang="en-US" sz="2000" dirty="0">
                <a:solidFill>
                  <a:schemeClr val="tx2"/>
                </a:solidFill>
                <a:latin typeface="+mn-lt"/>
              </a:rPr>
              <a:t> </a:t>
            </a:r>
            <a:r>
              <a:rPr lang="en-US" sz="2000" dirty="0" err="1">
                <a:solidFill>
                  <a:schemeClr val="tx2"/>
                </a:solidFill>
                <a:latin typeface="+mn-lt"/>
              </a:rPr>
              <a:t>chất</a:t>
            </a:r>
            <a:r>
              <a:rPr lang="en-US" sz="2000" dirty="0">
                <a:solidFill>
                  <a:schemeClr val="tx2"/>
                </a:solidFill>
                <a:latin typeface="+mn-lt"/>
              </a:rPr>
              <a:t> </a:t>
            </a:r>
            <a:r>
              <a:rPr lang="en-US" sz="2000" dirty="0" err="1">
                <a:solidFill>
                  <a:schemeClr val="tx2"/>
                </a:solidFill>
                <a:latin typeface="+mn-lt"/>
              </a:rPr>
              <a:t>lượng</a:t>
            </a:r>
            <a:r>
              <a:rPr lang="en-US" sz="2000" dirty="0">
                <a:solidFill>
                  <a:schemeClr val="tx2"/>
                </a:solidFill>
                <a:latin typeface="+mn-lt"/>
              </a:rPr>
              <a:t>, </a:t>
            </a:r>
            <a:r>
              <a:rPr lang="en-US" sz="2000" dirty="0" err="1">
                <a:solidFill>
                  <a:schemeClr val="tx2"/>
                </a:solidFill>
                <a:latin typeface="+mn-lt"/>
              </a:rPr>
              <a:t>tác</a:t>
            </a:r>
            <a:r>
              <a:rPr lang="en-US" sz="2000" dirty="0">
                <a:solidFill>
                  <a:schemeClr val="tx2"/>
                </a:solidFill>
                <a:latin typeface="+mn-lt"/>
              </a:rPr>
              <a:t> </a:t>
            </a:r>
            <a:r>
              <a:rPr lang="en-US" sz="2000" dirty="0" err="1">
                <a:solidFill>
                  <a:schemeClr val="tx2"/>
                </a:solidFill>
                <a:latin typeface="+mn-lt"/>
              </a:rPr>
              <a:t>động</a:t>
            </a:r>
            <a:r>
              <a:rPr lang="en-US" sz="2000" dirty="0">
                <a:solidFill>
                  <a:schemeClr val="tx2"/>
                </a:solidFill>
                <a:latin typeface="+mn-lt"/>
              </a:rPr>
              <a:t> </a:t>
            </a:r>
            <a:r>
              <a:rPr lang="en-US" sz="2000" dirty="0" err="1">
                <a:solidFill>
                  <a:schemeClr val="tx2"/>
                </a:solidFill>
                <a:latin typeface="+mn-lt"/>
              </a:rPr>
              <a:t>kinh</a:t>
            </a:r>
            <a:r>
              <a:rPr lang="en-US" sz="2000" dirty="0">
                <a:solidFill>
                  <a:schemeClr val="tx2"/>
                </a:solidFill>
                <a:latin typeface="+mn-lt"/>
              </a:rPr>
              <a:t> </a:t>
            </a:r>
            <a:r>
              <a:rPr lang="en-US" sz="2000" dirty="0" err="1">
                <a:solidFill>
                  <a:schemeClr val="tx2"/>
                </a:solidFill>
                <a:latin typeface="+mn-lt"/>
              </a:rPr>
              <a:t>tế-xã</a:t>
            </a:r>
            <a:r>
              <a:rPr lang="en-US" sz="2000" dirty="0">
                <a:solidFill>
                  <a:schemeClr val="tx2"/>
                </a:solidFill>
                <a:latin typeface="+mn-lt"/>
              </a:rPr>
              <a:t> </a:t>
            </a:r>
            <a:r>
              <a:rPr lang="en-US" sz="2000" dirty="0" err="1">
                <a:solidFill>
                  <a:schemeClr val="tx2"/>
                </a:solidFill>
                <a:latin typeface="+mn-lt"/>
              </a:rPr>
              <a:t>hội</a:t>
            </a:r>
            <a:r>
              <a:rPr lang="en-US" sz="2000" dirty="0">
                <a:solidFill>
                  <a:schemeClr val="tx2"/>
                </a:solidFill>
                <a:latin typeface="+mn-lt"/>
              </a:rPr>
              <a:t> </a:t>
            </a:r>
            <a:r>
              <a:rPr lang="en-US" sz="2000" dirty="0" err="1">
                <a:solidFill>
                  <a:schemeClr val="tx2"/>
                </a:solidFill>
                <a:latin typeface="+mn-lt"/>
              </a:rPr>
              <a:t>và</a:t>
            </a:r>
            <a:r>
              <a:rPr lang="en-US" sz="2000" dirty="0">
                <a:solidFill>
                  <a:schemeClr val="tx2"/>
                </a:solidFill>
                <a:latin typeface="+mn-lt"/>
              </a:rPr>
              <a:t> </a:t>
            </a:r>
            <a:r>
              <a:rPr lang="en-US" sz="2000" dirty="0" err="1">
                <a:solidFill>
                  <a:schemeClr val="tx2"/>
                </a:solidFill>
                <a:latin typeface="+mn-lt"/>
              </a:rPr>
              <a:t>tăng</a:t>
            </a:r>
            <a:r>
              <a:rPr lang="en-US" sz="2000" dirty="0">
                <a:solidFill>
                  <a:schemeClr val="tx2"/>
                </a:solidFill>
                <a:latin typeface="+mn-lt"/>
              </a:rPr>
              <a:t> </a:t>
            </a:r>
            <a:r>
              <a:rPr lang="en-US" sz="2000" dirty="0" err="1">
                <a:solidFill>
                  <a:schemeClr val="tx2"/>
                </a:solidFill>
                <a:latin typeface="+mn-lt"/>
              </a:rPr>
              <a:t>cường</a:t>
            </a:r>
            <a:r>
              <a:rPr lang="en-US" sz="2000" dirty="0">
                <a:solidFill>
                  <a:schemeClr val="tx2"/>
                </a:solidFill>
                <a:latin typeface="+mn-lt"/>
              </a:rPr>
              <a:t> </a:t>
            </a:r>
            <a:r>
              <a:rPr lang="en-US" sz="2000" dirty="0" err="1">
                <a:solidFill>
                  <a:schemeClr val="tx2"/>
                </a:solidFill>
                <a:latin typeface="+mn-lt"/>
              </a:rPr>
              <a:t>kết</a:t>
            </a:r>
            <a:r>
              <a:rPr lang="en-US" sz="2000" dirty="0">
                <a:solidFill>
                  <a:schemeClr val="tx2"/>
                </a:solidFill>
                <a:latin typeface="+mn-lt"/>
              </a:rPr>
              <a:t> </a:t>
            </a:r>
            <a:r>
              <a:rPr lang="en-US" sz="2000" dirty="0" err="1">
                <a:solidFill>
                  <a:schemeClr val="tx2"/>
                </a:solidFill>
                <a:latin typeface="+mn-lt"/>
              </a:rPr>
              <a:t>nối</a:t>
            </a:r>
            <a:r>
              <a:rPr lang="en-US" sz="2000" dirty="0">
                <a:solidFill>
                  <a:schemeClr val="tx2"/>
                </a:solidFill>
                <a:latin typeface="+mn-lt"/>
              </a:rPr>
              <a:t> </a:t>
            </a:r>
            <a:r>
              <a:rPr lang="en-US" sz="2000" dirty="0" err="1">
                <a:solidFill>
                  <a:schemeClr val="tx2"/>
                </a:solidFill>
                <a:latin typeface="+mn-lt"/>
              </a:rPr>
              <a:t>với</a:t>
            </a:r>
            <a:r>
              <a:rPr lang="en-US" sz="2000" dirty="0">
                <a:solidFill>
                  <a:schemeClr val="tx2"/>
                </a:solidFill>
                <a:latin typeface="+mn-lt"/>
              </a:rPr>
              <a:t> </a:t>
            </a:r>
            <a:r>
              <a:rPr lang="en-US" sz="2000" dirty="0" err="1">
                <a:solidFill>
                  <a:schemeClr val="tx2"/>
                </a:solidFill>
                <a:latin typeface="+mn-lt"/>
              </a:rPr>
              <a:t>các</a:t>
            </a:r>
            <a:r>
              <a:rPr lang="en-US" sz="2000" dirty="0">
                <a:solidFill>
                  <a:schemeClr val="tx2"/>
                </a:solidFill>
                <a:latin typeface="+mn-lt"/>
              </a:rPr>
              <a:t> </a:t>
            </a:r>
            <a:r>
              <a:rPr lang="en-US" sz="2000" dirty="0" err="1">
                <a:solidFill>
                  <a:schemeClr val="tx2"/>
                </a:solidFill>
                <a:latin typeface="+mn-lt"/>
              </a:rPr>
              <a:t>doanh</a:t>
            </a:r>
            <a:r>
              <a:rPr lang="en-US" sz="2000" dirty="0">
                <a:solidFill>
                  <a:schemeClr val="tx2"/>
                </a:solidFill>
                <a:latin typeface="+mn-lt"/>
              </a:rPr>
              <a:t> </a:t>
            </a:r>
            <a:r>
              <a:rPr lang="en-US" sz="2000" dirty="0" err="1">
                <a:solidFill>
                  <a:schemeClr val="tx2"/>
                </a:solidFill>
                <a:latin typeface="+mn-lt"/>
              </a:rPr>
              <a:t>nghiệp</a:t>
            </a:r>
            <a:r>
              <a:rPr lang="en-US" sz="2000" dirty="0">
                <a:solidFill>
                  <a:schemeClr val="tx2"/>
                </a:solidFill>
                <a:latin typeface="+mn-lt"/>
              </a:rPr>
              <a:t> </a:t>
            </a:r>
            <a:r>
              <a:rPr lang="en-US" sz="2000" dirty="0" err="1">
                <a:solidFill>
                  <a:schemeClr val="tx2"/>
                </a:solidFill>
                <a:latin typeface="+mn-lt"/>
              </a:rPr>
              <a:t>trong</a:t>
            </a:r>
            <a:r>
              <a:rPr lang="en-US" sz="2000" dirty="0">
                <a:solidFill>
                  <a:schemeClr val="tx2"/>
                </a:solidFill>
                <a:latin typeface="+mn-lt"/>
              </a:rPr>
              <a:t> </a:t>
            </a:r>
            <a:r>
              <a:rPr lang="en-US" sz="2000" dirty="0" err="1">
                <a:solidFill>
                  <a:schemeClr val="tx2"/>
                </a:solidFill>
                <a:latin typeface="+mn-lt"/>
              </a:rPr>
              <a:t>nước</a:t>
            </a:r>
            <a:endParaRPr lang="en-GB" sz="2000" dirty="0">
              <a:solidFill>
                <a:schemeClr val="tx2"/>
              </a:solidFill>
              <a:latin typeface="+mn-lt"/>
            </a:endParaRPr>
          </a:p>
        </p:txBody>
      </p:sp>
      <p:sp>
        <p:nvSpPr>
          <p:cNvPr id="4" name="Rectangle 3"/>
          <p:cNvSpPr/>
          <p:nvPr/>
        </p:nvSpPr>
        <p:spPr>
          <a:xfrm>
            <a:off x="356934" y="3238516"/>
            <a:ext cx="8727311" cy="2834622"/>
          </a:xfrm>
          <a:prstGeom prst="rect">
            <a:avLst/>
          </a:prstGeom>
          <a:solidFill>
            <a:schemeClr val="bg2">
              <a:lumMod val="20000"/>
              <a:lumOff val="80000"/>
            </a:schemeClr>
          </a:solidFill>
        </p:spPr>
        <p:txBody>
          <a:bodyPr wrap="square">
            <a:spAutoFit/>
          </a:bodyPr>
          <a:lstStyle/>
          <a:p>
            <a:pPr marL="11113" indent="-11113">
              <a:lnSpc>
                <a:spcPct val="90000"/>
              </a:lnSpc>
              <a:spcBef>
                <a:spcPts val="1800"/>
              </a:spcBef>
            </a:pPr>
            <a:r>
              <a:rPr lang="en-GB" b="0" dirty="0" err="1">
                <a:latin typeface="+mn-lt"/>
              </a:rPr>
              <a:t>Cụ</a:t>
            </a:r>
            <a:r>
              <a:rPr lang="en-GB" b="0" dirty="0">
                <a:latin typeface="+mn-lt"/>
              </a:rPr>
              <a:t> </a:t>
            </a:r>
            <a:r>
              <a:rPr lang="en-GB" b="0" dirty="0" err="1">
                <a:latin typeface="+mn-lt"/>
              </a:rPr>
              <a:t>thể</a:t>
            </a:r>
            <a:r>
              <a:rPr lang="en-GB" b="0" dirty="0">
                <a:latin typeface="+mn-lt"/>
              </a:rPr>
              <a:t> h</a:t>
            </a:r>
            <a:r>
              <a:rPr lang="vi-VN" b="0" dirty="0">
                <a:latin typeface="+mn-lt"/>
              </a:rPr>
              <a:t>ơ</a:t>
            </a:r>
            <a:r>
              <a:rPr lang="en-US" b="0" dirty="0">
                <a:latin typeface="+mn-lt"/>
              </a:rPr>
              <a:t>n </a:t>
            </a:r>
            <a:r>
              <a:rPr lang="en-GB" b="0" dirty="0" err="1">
                <a:latin typeface="+mn-lt"/>
              </a:rPr>
              <a:t>là</a:t>
            </a:r>
            <a:r>
              <a:rPr lang="en-GB" b="0" dirty="0">
                <a:latin typeface="+mn-lt"/>
              </a:rPr>
              <a:t> </a:t>
            </a:r>
            <a:r>
              <a:rPr lang="en-GB" b="0" dirty="0" err="1">
                <a:latin typeface="+mn-lt"/>
              </a:rPr>
              <a:t>tập</a:t>
            </a:r>
            <a:r>
              <a:rPr lang="en-GB" b="0" dirty="0">
                <a:latin typeface="+mn-lt"/>
              </a:rPr>
              <a:t> </a:t>
            </a:r>
            <a:r>
              <a:rPr lang="en-GB" b="0" dirty="0" err="1">
                <a:latin typeface="+mn-lt"/>
              </a:rPr>
              <a:t>trung</a:t>
            </a:r>
            <a:r>
              <a:rPr lang="en-GB" b="0" dirty="0">
                <a:latin typeface="+mn-lt"/>
              </a:rPr>
              <a:t> thu </a:t>
            </a:r>
            <a:r>
              <a:rPr lang="en-GB" b="0" dirty="0" err="1">
                <a:latin typeface="+mn-lt"/>
              </a:rPr>
              <a:t>hút</a:t>
            </a:r>
            <a:r>
              <a:rPr lang="en-GB" b="0" dirty="0">
                <a:latin typeface="+mn-lt"/>
              </a:rPr>
              <a:t> </a:t>
            </a:r>
            <a:r>
              <a:rPr lang="en-GB" b="0" dirty="0" err="1">
                <a:latin typeface="+mn-lt"/>
              </a:rPr>
              <a:t>đầu</a:t>
            </a:r>
            <a:r>
              <a:rPr lang="en-GB" b="0" dirty="0">
                <a:latin typeface="+mn-lt"/>
              </a:rPr>
              <a:t> </a:t>
            </a:r>
            <a:r>
              <a:rPr lang="en-GB" b="0" dirty="0" err="1">
                <a:latin typeface="+mn-lt"/>
              </a:rPr>
              <a:t>tư</a:t>
            </a:r>
            <a:r>
              <a:rPr lang="en-GB" b="0" dirty="0">
                <a:latin typeface="+mn-lt"/>
              </a:rPr>
              <a:t> </a:t>
            </a:r>
            <a:r>
              <a:rPr lang="en-GB" b="0" dirty="0" err="1">
                <a:latin typeface="+mn-lt"/>
              </a:rPr>
              <a:t>cho</a:t>
            </a:r>
            <a:r>
              <a:rPr lang="en-GB" b="0" dirty="0">
                <a:latin typeface="+mn-lt"/>
              </a:rPr>
              <a:t> </a:t>
            </a:r>
            <a:r>
              <a:rPr lang="en-GB" b="0" dirty="0" err="1">
                <a:latin typeface="+mn-lt"/>
              </a:rPr>
              <a:t>những</a:t>
            </a:r>
            <a:r>
              <a:rPr lang="en-GB" b="0" dirty="0">
                <a:latin typeface="+mn-lt"/>
              </a:rPr>
              <a:t> </a:t>
            </a:r>
            <a:r>
              <a:rPr lang="en-GB" b="0" dirty="0" err="1">
                <a:latin typeface="+mn-lt"/>
              </a:rPr>
              <a:t>doanh</a:t>
            </a:r>
            <a:r>
              <a:rPr lang="en-GB" b="0" dirty="0">
                <a:latin typeface="+mn-lt"/>
              </a:rPr>
              <a:t> </a:t>
            </a:r>
            <a:r>
              <a:rPr lang="en-GB" b="0" dirty="0" err="1">
                <a:latin typeface="+mn-lt"/>
              </a:rPr>
              <a:t>nghiệp</a:t>
            </a:r>
            <a:r>
              <a:rPr lang="en-GB" b="0" dirty="0">
                <a:latin typeface="+mn-lt"/>
              </a:rPr>
              <a:t>:</a:t>
            </a:r>
          </a:p>
          <a:p>
            <a:pPr marL="225425" lvl="1" indent="-212725">
              <a:lnSpc>
                <a:spcPct val="90000"/>
              </a:lnSpc>
              <a:buFont typeface="Arial" charset="0"/>
              <a:buChar char="•"/>
            </a:pPr>
            <a:r>
              <a:rPr lang="en-GB" b="0" dirty="0" err="1">
                <a:latin typeface="+mn-lt"/>
              </a:rPr>
              <a:t>Tạo</a:t>
            </a:r>
            <a:r>
              <a:rPr lang="en-GB" b="0" dirty="0">
                <a:latin typeface="+mn-lt"/>
              </a:rPr>
              <a:t> </a:t>
            </a:r>
            <a:r>
              <a:rPr lang="en-GB" b="0" dirty="0" err="1">
                <a:latin typeface="+mn-lt"/>
              </a:rPr>
              <a:t>mức</a:t>
            </a:r>
            <a:r>
              <a:rPr lang="en-GB" b="0" dirty="0">
                <a:latin typeface="+mn-lt"/>
              </a:rPr>
              <a:t> </a:t>
            </a:r>
            <a:r>
              <a:rPr lang="en-GB" b="0" dirty="0" err="1">
                <a:latin typeface="+mn-lt"/>
              </a:rPr>
              <a:t>lương</a:t>
            </a:r>
            <a:r>
              <a:rPr lang="en-GB" b="0" dirty="0">
                <a:latin typeface="+mn-lt"/>
              </a:rPr>
              <a:t> cao </a:t>
            </a:r>
            <a:r>
              <a:rPr lang="en-GB" b="0" dirty="0" err="1">
                <a:latin typeface="+mn-lt"/>
              </a:rPr>
              <a:t>hơn</a:t>
            </a:r>
            <a:r>
              <a:rPr lang="en-GB" b="0" dirty="0">
                <a:latin typeface="+mn-lt"/>
              </a:rPr>
              <a:t> (</a:t>
            </a:r>
            <a:r>
              <a:rPr lang="en-GB" b="0" dirty="0" err="1">
                <a:latin typeface="+mn-lt"/>
              </a:rPr>
              <a:t>thông</a:t>
            </a:r>
            <a:r>
              <a:rPr lang="en-GB" b="0" dirty="0">
                <a:latin typeface="+mn-lt"/>
              </a:rPr>
              <a:t> qua </a:t>
            </a:r>
            <a:r>
              <a:rPr lang="en-GB" b="0" dirty="0" err="1">
                <a:latin typeface="+mn-lt"/>
              </a:rPr>
              <a:t>việc</a:t>
            </a:r>
            <a:r>
              <a:rPr lang="en-GB" b="0" dirty="0">
                <a:latin typeface="+mn-lt"/>
              </a:rPr>
              <a:t> </a:t>
            </a:r>
            <a:r>
              <a:rPr lang="en-GB" b="0" dirty="0" err="1">
                <a:latin typeface="+mn-lt"/>
              </a:rPr>
              <a:t>tạo</a:t>
            </a:r>
            <a:r>
              <a:rPr lang="en-GB" b="0" dirty="0">
                <a:latin typeface="+mn-lt"/>
              </a:rPr>
              <a:t> </a:t>
            </a:r>
            <a:r>
              <a:rPr lang="en-GB" b="0" dirty="0" err="1">
                <a:latin typeface="+mn-lt"/>
              </a:rPr>
              <a:t>ra</a:t>
            </a:r>
            <a:r>
              <a:rPr lang="en-GB" b="0" dirty="0">
                <a:latin typeface="+mn-lt"/>
              </a:rPr>
              <a:t> </a:t>
            </a:r>
            <a:r>
              <a:rPr lang="en-GB" b="0" dirty="0" err="1">
                <a:latin typeface="+mn-lt"/>
              </a:rPr>
              <a:t>sản</a:t>
            </a:r>
            <a:r>
              <a:rPr lang="en-GB" b="0" dirty="0">
                <a:latin typeface="+mn-lt"/>
              </a:rPr>
              <a:t> </a:t>
            </a:r>
            <a:r>
              <a:rPr lang="en-GB" b="0" dirty="0" err="1">
                <a:latin typeface="+mn-lt"/>
              </a:rPr>
              <a:t>lượng</a:t>
            </a:r>
            <a:r>
              <a:rPr lang="en-GB" b="0" dirty="0">
                <a:latin typeface="+mn-lt"/>
              </a:rPr>
              <a:t> </a:t>
            </a:r>
            <a:r>
              <a:rPr lang="en-GB" b="0" dirty="0" err="1">
                <a:latin typeface="+mn-lt"/>
              </a:rPr>
              <a:t>bình</a:t>
            </a:r>
            <a:r>
              <a:rPr lang="en-GB" b="0" dirty="0">
                <a:latin typeface="+mn-lt"/>
              </a:rPr>
              <a:t> </a:t>
            </a:r>
            <a:r>
              <a:rPr lang="en-GB" b="0" dirty="0" err="1">
                <a:latin typeface="+mn-lt"/>
              </a:rPr>
              <a:t>quân</a:t>
            </a:r>
            <a:r>
              <a:rPr lang="en-GB" b="0" dirty="0">
                <a:latin typeface="+mn-lt"/>
              </a:rPr>
              <a:t> </a:t>
            </a:r>
            <a:r>
              <a:rPr lang="en-GB" b="0" dirty="0" err="1">
                <a:latin typeface="+mn-lt"/>
              </a:rPr>
              <a:t>đầu</a:t>
            </a:r>
            <a:r>
              <a:rPr lang="en-GB" b="0" dirty="0">
                <a:latin typeface="+mn-lt"/>
              </a:rPr>
              <a:t> </a:t>
            </a:r>
            <a:r>
              <a:rPr lang="en-GB" b="0" dirty="0" err="1">
                <a:latin typeface="+mn-lt"/>
              </a:rPr>
              <a:t>người</a:t>
            </a:r>
            <a:r>
              <a:rPr lang="en-GB" b="0" dirty="0">
                <a:latin typeface="+mn-lt"/>
              </a:rPr>
              <a:t> lao </a:t>
            </a:r>
            <a:r>
              <a:rPr lang="en-GB" b="0" dirty="0" err="1">
                <a:latin typeface="+mn-lt"/>
              </a:rPr>
              <a:t>động</a:t>
            </a:r>
            <a:r>
              <a:rPr lang="en-GB" b="0" dirty="0">
                <a:latin typeface="+mn-lt"/>
              </a:rPr>
              <a:t> cao </a:t>
            </a:r>
            <a:r>
              <a:rPr lang="en-GB" b="0" dirty="0" err="1">
                <a:latin typeface="+mn-lt"/>
              </a:rPr>
              <a:t>hơn</a:t>
            </a:r>
            <a:r>
              <a:rPr lang="en-GB" b="0" dirty="0">
                <a:latin typeface="+mn-lt"/>
              </a:rPr>
              <a:t>)</a:t>
            </a:r>
          </a:p>
          <a:p>
            <a:pPr marL="225425" lvl="1" indent="-212725">
              <a:lnSpc>
                <a:spcPct val="90000"/>
              </a:lnSpc>
              <a:buFont typeface="Arial" charset="0"/>
              <a:buChar char="•"/>
            </a:pPr>
            <a:r>
              <a:rPr lang="en-GB" dirty="0" err="1"/>
              <a:t>Thúc</a:t>
            </a:r>
            <a:r>
              <a:rPr lang="en-GB" dirty="0"/>
              <a:t> </a:t>
            </a:r>
            <a:r>
              <a:rPr lang="en-GB" dirty="0" err="1"/>
              <a:t>đẩy</a:t>
            </a:r>
            <a:r>
              <a:rPr lang="en-GB" dirty="0"/>
              <a:t> </a:t>
            </a:r>
            <a:r>
              <a:rPr lang="en-GB" dirty="0" err="1"/>
              <a:t>phát</a:t>
            </a:r>
            <a:r>
              <a:rPr lang="en-GB" dirty="0"/>
              <a:t> </a:t>
            </a:r>
            <a:r>
              <a:rPr lang="en-GB" dirty="0" err="1"/>
              <a:t>triển</a:t>
            </a:r>
            <a:r>
              <a:rPr lang="en-GB" dirty="0"/>
              <a:t> </a:t>
            </a:r>
            <a:r>
              <a:rPr lang="en-GB" dirty="0" err="1"/>
              <a:t>kỹ</a:t>
            </a:r>
            <a:r>
              <a:rPr lang="en-GB" dirty="0"/>
              <a:t> </a:t>
            </a:r>
            <a:r>
              <a:rPr lang="en-GB" dirty="0" err="1"/>
              <a:t>năng</a:t>
            </a:r>
            <a:r>
              <a:rPr lang="en-GB" dirty="0"/>
              <a:t>, </a:t>
            </a:r>
            <a:r>
              <a:rPr lang="en-GB" dirty="0" err="1"/>
              <a:t>chuyển</a:t>
            </a:r>
            <a:r>
              <a:rPr lang="en-GB" dirty="0"/>
              <a:t> </a:t>
            </a:r>
            <a:r>
              <a:rPr lang="en-GB" dirty="0" err="1"/>
              <a:t>giao</a:t>
            </a:r>
            <a:r>
              <a:rPr lang="en-GB" dirty="0"/>
              <a:t> </a:t>
            </a:r>
            <a:r>
              <a:rPr lang="en-GB" dirty="0" err="1"/>
              <a:t>công</a:t>
            </a:r>
            <a:r>
              <a:rPr lang="en-GB" dirty="0"/>
              <a:t> </a:t>
            </a:r>
            <a:r>
              <a:rPr lang="en-GB" dirty="0" err="1"/>
              <a:t>nghệ</a:t>
            </a:r>
            <a:r>
              <a:rPr lang="en-GB" dirty="0"/>
              <a:t> </a:t>
            </a:r>
            <a:r>
              <a:rPr lang="en-GB" dirty="0" err="1"/>
              <a:t>và</a:t>
            </a:r>
            <a:r>
              <a:rPr lang="en-GB" dirty="0"/>
              <a:t> </a:t>
            </a:r>
            <a:r>
              <a:rPr lang="en-GB" dirty="0">
                <a:latin typeface="+mn-lt"/>
              </a:rPr>
              <a:t>R&amp;D </a:t>
            </a:r>
            <a:r>
              <a:rPr lang="en-GB" dirty="0" err="1">
                <a:latin typeface="+mn-lt"/>
              </a:rPr>
              <a:t>trong</a:t>
            </a:r>
            <a:r>
              <a:rPr lang="en-GB" dirty="0">
                <a:latin typeface="+mn-lt"/>
              </a:rPr>
              <a:t> </a:t>
            </a:r>
            <a:r>
              <a:rPr lang="en-GB" dirty="0" err="1">
                <a:latin typeface="+mn-lt"/>
              </a:rPr>
              <a:t>nước</a:t>
            </a:r>
            <a:endParaRPr lang="en-GB" dirty="0">
              <a:latin typeface="+mn-lt"/>
            </a:endParaRPr>
          </a:p>
          <a:p>
            <a:pPr marL="225425" lvl="1" indent="-212725">
              <a:lnSpc>
                <a:spcPct val="90000"/>
              </a:lnSpc>
              <a:buFont typeface="Arial" charset="0"/>
              <a:buChar char="•"/>
            </a:pPr>
            <a:r>
              <a:rPr lang="en-GB" dirty="0" err="1"/>
              <a:t>Khuyến</a:t>
            </a:r>
            <a:r>
              <a:rPr lang="en-GB" dirty="0"/>
              <a:t> </a:t>
            </a:r>
            <a:r>
              <a:rPr lang="en-GB" dirty="0" err="1"/>
              <a:t>khích</a:t>
            </a:r>
            <a:r>
              <a:rPr lang="en-GB" dirty="0"/>
              <a:t> </a:t>
            </a:r>
            <a:r>
              <a:rPr lang="en-GB" dirty="0" err="1"/>
              <a:t>sử</a:t>
            </a:r>
            <a:r>
              <a:rPr lang="en-GB" dirty="0"/>
              <a:t> </a:t>
            </a:r>
            <a:r>
              <a:rPr lang="en-GB" dirty="0" err="1"/>
              <a:t>dụng</a:t>
            </a:r>
            <a:r>
              <a:rPr lang="en-GB" dirty="0"/>
              <a:t> </a:t>
            </a:r>
            <a:r>
              <a:rPr lang="en-GB" dirty="0" err="1"/>
              <a:t>hiệu</a:t>
            </a:r>
            <a:r>
              <a:rPr lang="en-GB" dirty="0"/>
              <a:t> </a:t>
            </a:r>
            <a:r>
              <a:rPr lang="en-GB" dirty="0" err="1"/>
              <a:t>quả</a:t>
            </a:r>
            <a:r>
              <a:rPr lang="en-GB" dirty="0"/>
              <a:t> </a:t>
            </a:r>
            <a:r>
              <a:rPr lang="en-GB" dirty="0" err="1"/>
              <a:t>hơn</a:t>
            </a:r>
            <a:r>
              <a:rPr lang="en-GB" dirty="0"/>
              <a:t> </a:t>
            </a:r>
            <a:r>
              <a:rPr lang="en-GB" dirty="0" err="1"/>
              <a:t>nguồn</a:t>
            </a:r>
            <a:r>
              <a:rPr lang="en-GB" dirty="0"/>
              <a:t> </a:t>
            </a:r>
            <a:r>
              <a:rPr lang="en-GB" dirty="0" err="1"/>
              <a:t>tài</a:t>
            </a:r>
            <a:r>
              <a:rPr lang="en-GB" dirty="0"/>
              <a:t> </a:t>
            </a:r>
            <a:r>
              <a:rPr lang="en-GB" dirty="0" err="1"/>
              <a:t>nguyên</a:t>
            </a:r>
            <a:r>
              <a:rPr lang="en-GB" dirty="0">
                <a:latin typeface="+mn-lt"/>
              </a:rPr>
              <a:t> </a:t>
            </a:r>
            <a:r>
              <a:rPr lang="en-GB" b="0" dirty="0">
                <a:latin typeface="+mn-lt"/>
              </a:rPr>
              <a:t>(</a:t>
            </a:r>
            <a:r>
              <a:rPr lang="en-GB" b="0" dirty="0" err="1">
                <a:latin typeface="+mn-lt"/>
              </a:rPr>
              <a:t>không</a:t>
            </a:r>
            <a:r>
              <a:rPr lang="en-GB" b="0" dirty="0">
                <a:latin typeface="+mn-lt"/>
              </a:rPr>
              <a:t> </a:t>
            </a:r>
            <a:r>
              <a:rPr lang="en-GB" b="0" dirty="0" err="1">
                <a:latin typeface="+mn-lt"/>
              </a:rPr>
              <a:t>chỉ</a:t>
            </a:r>
            <a:r>
              <a:rPr lang="en-GB" b="0" dirty="0">
                <a:latin typeface="+mn-lt"/>
              </a:rPr>
              <a:t> </a:t>
            </a:r>
            <a:r>
              <a:rPr lang="en-GB" b="0" dirty="0" err="1">
                <a:latin typeface="+mn-lt"/>
              </a:rPr>
              <a:t>năng</a:t>
            </a:r>
            <a:r>
              <a:rPr lang="en-GB" b="0" dirty="0">
                <a:latin typeface="+mn-lt"/>
              </a:rPr>
              <a:t> </a:t>
            </a:r>
            <a:r>
              <a:rPr lang="en-GB" b="0" dirty="0" err="1">
                <a:latin typeface="+mn-lt"/>
              </a:rPr>
              <a:t>lượng</a:t>
            </a:r>
            <a:r>
              <a:rPr lang="en-GB" b="0" dirty="0">
                <a:latin typeface="+mn-lt"/>
              </a:rPr>
              <a:t> </a:t>
            </a:r>
            <a:r>
              <a:rPr lang="en-GB" b="0" dirty="0" err="1">
                <a:latin typeface="+mn-lt"/>
              </a:rPr>
              <a:t>mà</a:t>
            </a:r>
            <a:r>
              <a:rPr lang="en-GB" b="0" dirty="0">
                <a:latin typeface="+mn-lt"/>
              </a:rPr>
              <a:t> </a:t>
            </a:r>
            <a:r>
              <a:rPr lang="en-GB" b="0" dirty="0" err="1">
                <a:latin typeface="+mn-lt"/>
              </a:rPr>
              <a:t>cả</a:t>
            </a:r>
            <a:r>
              <a:rPr lang="en-GB" b="0" dirty="0">
                <a:latin typeface="+mn-lt"/>
              </a:rPr>
              <a:t> </a:t>
            </a:r>
            <a:r>
              <a:rPr lang="en-GB" b="0" dirty="0" err="1">
                <a:latin typeface="+mn-lt"/>
              </a:rPr>
              <a:t>đất</a:t>
            </a:r>
            <a:r>
              <a:rPr lang="en-GB" b="0" dirty="0">
                <a:latin typeface="+mn-lt"/>
              </a:rPr>
              <a:t> </a:t>
            </a:r>
            <a:r>
              <a:rPr lang="en-GB" b="0" dirty="0" err="1">
                <a:latin typeface="+mn-lt"/>
              </a:rPr>
              <a:t>đai</a:t>
            </a:r>
            <a:r>
              <a:rPr lang="en-GB" b="0" dirty="0">
                <a:latin typeface="+mn-lt"/>
              </a:rPr>
              <a:t>, </a:t>
            </a:r>
            <a:r>
              <a:rPr lang="en-GB" b="0" dirty="0" err="1">
                <a:latin typeface="+mn-lt"/>
              </a:rPr>
              <a:t>nước</a:t>
            </a:r>
            <a:r>
              <a:rPr lang="en-GB" b="0" dirty="0">
                <a:latin typeface="+mn-lt"/>
              </a:rPr>
              <a:t>, </a:t>
            </a:r>
            <a:r>
              <a:rPr lang="en-GB" b="0" dirty="0" err="1">
                <a:latin typeface="+mn-lt"/>
              </a:rPr>
              <a:t>nguyên</a:t>
            </a:r>
            <a:r>
              <a:rPr lang="en-GB" b="0" dirty="0">
                <a:latin typeface="+mn-lt"/>
              </a:rPr>
              <a:t> </a:t>
            </a:r>
            <a:r>
              <a:rPr lang="en-GB" b="0" dirty="0" err="1">
                <a:latin typeface="+mn-lt"/>
              </a:rPr>
              <a:t>liệu</a:t>
            </a:r>
            <a:r>
              <a:rPr lang="en-GB" b="0" dirty="0">
                <a:latin typeface="+mn-lt"/>
              </a:rPr>
              <a:t> </a:t>
            </a:r>
            <a:r>
              <a:rPr lang="en-GB" b="0" dirty="0" err="1">
                <a:latin typeface="+mn-lt"/>
              </a:rPr>
              <a:t>thô</a:t>
            </a:r>
            <a:r>
              <a:rPr lang="en-GB" b="0" dirty="0">
                <a:latin typeface="+mn-lt"/>
              </a:rPr>
              <a:t>, </a:t>
            </a:r>
            <a:r>
              <a:rPr lang="en-GB" b="0" dirty="0" err="1">
                <a:latin typeface="+mn-lt"/>
              </a:rPr>
              <a:t>v.v</a:t>
            </a:r>
            <a:r>
              <a:rPr lang="en-GB" b="0" dirty="0">
                <a:latin typeface="+mn-lt"/>
              </a:rPr>
              <a:t>…)</a:t>
            </a:r>
          </a:p>
          <a:p>
            <a:pPr marL="225425" lvl="1" indent="-212725">
              <a:lnSpc>
                <a:spcPct val="90000"/>
              </a:lnSpc>
              <a:buFont typeface="Arial" charset="0"/>
              <a:buChar char="•"/>
            </a:pPr>
            <a:r>
              <a:rPr lang="en-GB" b="0" dirty="0" err="1">
                <a:latin typeface="+mn-lt"/>
              </a:rPr>
              <a:t>Tạo</a:t>
            </a:r>
            <a:r>
              <a:rPr lang="en-GB" b="0" dirty="0">
                <a:latin typeface="+mn-lt"/>
              </a:rPr>
              <a:t> </a:t>
            </a:r>
            <a:r>
              <a:rPr lang="en-GB" b="0" dirty="0" err="1">
                <a:latin typeface="+mn-lt"/>
              </a:rPr>
              <a:t>cơ</a:t>
            </a:r>
            <a:r>
              <a:rPr lang="en-GB" b="0" dirty="0">
                <a:latin typeface="+mn-lt"/>
              </a:rPr>
              <a:t> </a:t>
            </a:r>
            <a:r>
              <a:rPr lang="en-GB" b="0" dirty="0" err="1">
                <a:latin typeface="+mn-lt"/>
              </a:rPr>
              <a:t>hội</a:t>
            </a:r>
            <a:r>
              <a:rPr lang="en-GB" b="0" dirty="0">
                <a:latin typeface="+mn-lt"/>
              </a:rPr>
              <a:t> </a:t>
            </a:r>
            <a:r>
              <a:rPr lang="en-GB" b="0" dirty="0" err="1">
                <a:latin typeface="+mn-lt"/>
              </a:rPr>
              <a:t>cho</a:t>
            </a:r>
            <a:r>
              <a:rPr lang="en-GB" b="0" dirty="0">
                <a:latin typeface="+mn-lt"/>
              </a:rPr>
              <a:t> </a:t>
            </a:r>
            <a:r>
              <a:rPr lang="en-GB" b="0" dirty="0" err="1">
                <a:latin typeface="+mn-lt"/>
              </a:rPr>
              <a:t>các</a:t>
            </a:r>
            <a:r>
              <a:rPr lang="en-GB" b="0" dirty="0">
                <a:latin typeface="+mn-lt"/>
              </a:rPr>
              <a:t> </a:t>
            </a:r>
            <a:r>
              <a:rPr lang="en-GB" b="0" dirty="0" err="1">
                <a:latin typeface="+mn-lt"/>
              </a:rPr>
              <a:t>doanh</a:t>
            </a:r>
            <a:r>
              <a:rPr lang="en-GB" b="0" dirty="0">
                <a:latin typeface="+mn-lt"/>
              </a:rPr>
              <a:t> </a:t>
            </a:r>
            <a:r>
              <a:rPr lang="en-GB" b="0" dirty="0" err="1">
                <a:latin typeface="+mn-lt"/>
              </a:rPr>
              <a:t>nhân</a:t>
            </a:r>
            <a:r>
              <a:rPr lang="en-GB" b="0" dirty="0">
                <a:latin typeface="+mn-lt"/>
              </a:rPr>
              <a:t> </a:t>
            </a:r>
            <a:r>
              <a:rPr lang="en-GB" b="0" dirty="0" err="1">
                <a:latin typeface="+mn-lt"/>
              </a:rPr>
              <a:t>và</a:t>
            </a:r>
            <a:r>
              <a:rPr lang="en-GB" b="0" dirty="0">
                <a:latin typeface="+mn-lt"/>
              </a:rPr>
              <a:t> </a:t>
            </a:r>
            <a:r>
              <a:rPr lang="en-GB" b="0" dirty="0" err="1">
                <a:latin typeface="+mn-lt"/>
              </a:rPr>
              <a:t>nhà</a:t>
            </a:r>
            <a:r>
              <a:rPr lang="en-GB" b="0" dirty="0">
                <a:latin typeface="+mn-lt"/>
              </a:rPr>
              <a:t> </a:t>
            </a:r>
            <a:r>
              <a:rPr lang="en-GB" b="0" dirty="0" err="1">
                <a:latin typeface="+mn-lt"/>
              </a:rPr>
              <a:t>đầu</a:t>
            </a:r>
            <a:r>
              <a:rPr lang="en-GB" b="0" dirty="0">
                <a:latin typeface="+mn-lt"/>
              </a:rPr>
              <a:t> </a:t>
            </a:r>
            <a:r>
              <a:rPr lang="en-GB" b="0" dirty="0" err="1">
                <a:latin typeface="+mn-lt"/>
              </a:rPr>
              <a:t>tư</a:t>
            </a:r>
            <a:r>
              <a:rPr lang="en-GB" b="0" dirty="0">
                <a:latin typeface="+mn-lt"/>
              </a:rPr>
              <a:t> </a:t>
            </a:r>
            <a:r>
              <a:rPr lang="en-GB" b="0" dirty="0" err="1">
                <a:latin typeface="+mn-lt"/>
              </a:rPr>
              <a:t>trong</a:t>
            </a:r>
            <a:r>
              <a:rPr lang="en-GB" b="0" dirty="0">
                <a:latin typeface="+mn-lt"/>
              </a:rPr>
              <a:t> </a:t>
            </a:r>
            <a:r>
              <a:rPr lang="en-GB" b="0" dirty="0" err="1">
                <a:latin typeface="+mn-lt"/>
              </a:rPr>
              <a:t>nước</a:t>
            </a:r>
            <a:r>
              <a:rPr lang="en-GB" b="0" dirty="0">
                <a:latin typeface="+mn-lt"/>
              </a:rPr>
              <a:t> </a:t>
            </a:r>
            <a:r>
              <a:rPr lang="en-GB" b="0" dirty="0" err="1">
                <a:latin typeface="+mn-lt"/>
              </a:rPr>
              <a:t>hợp</a:t>
            </a:r>
            <a:r>
              <a:rPr lang="en-GB" b="0" dirty="0">
                <a:latin typeface="+mn-lt"/>
              </a:rPr>
              <a:t> </a:t>
            </a:r>
            <a:r>
              <a:rPr lang="en-GB" b="0" dirty="0" err="1">
                <a:latin typeface="+mn-lt"/>
              </a:rPr>
              <a:t>tác</a:t>
            </a:r>
            <a:r>
              <a:rPr lang="en-GB" b="0" dirty="0">
                <a:latin typeface="+mn-lt"/>
              </a:rPr>
              <a:t> </a:t>
            </a:r>
            <a:r>
              <a:rPr lang="en-GB" b="0" dirty="0" err="1">
                <a:latin typeface="+mn-lt"/>
              </a:rPr>
              <a:t>với</a:t>
            </a:r>
            <a:r>
              <a:rPr lang="en-GB" b="0" dirty="0">
                <a:latin typeface="+mn-lt"/>
              </a:rPr>
              <a:t> </a:t>
            </a:r>
            <a:r>
              <a:rPr lang="en-GB" b="0" dirty="0" err="1">
                <a:latin typeface="+mn-lt"/>
              </a:rPr>
              <a:t>các</a:t>
            </a:r>
            <a:r>
              <a:rPr lang="en-GB" b="0" dirty="0">
                <a:latin typeface="+mn-lt"/>
              </a:rPr>
              <a:t> </a:t>
            </a:r>
            <a:r>
              <a:rPr lang="en-GB" b="0" dirty="0" err="1">
                <a:latin typeface="+mn-lt"/>
              </a:rPr>
              <a:t>công</a:t>
            </a:r>
            <a:r>
              <a:rPr lang="en-GB" b="0" dirty="0">
                <a:latin typeface="+mn-lt"/>
              </a:rPr>
              <a:t> ty </a:t>
            </a:r>
            <a:r>
              <a:rPr lang="en-GB" b="0" dirty="0" err="1">
                <a:latin typeface="+mn-lt"/>
              </a:rPr>
              <a:t>nước</a:t>
            </a:r>
            <a:r>
              <a:rPr lang="en-GB" b="0" dirty="0">
                <a:latin typeface="+mn-lt"/>
              </a:rPr>
              <a:t> </a:t>
            </a:r>
            <a:r>
              <a:rPr lang="en-GB" b="0" dirty="0" err="1">
                <a:latin typeface="+mn-lt"/>
              </a:rPr>
              <a:t>ngoài</a:t>
            </a:r>
            <a:r>
              <a:rPr lang="en-GB" b="0" dirty="0">
                <a:latin typeface="+mn-lt"/>
              </a:rPr>
              <a:t> </a:t>
            </a:r>
            <a:r>
              <a:rPr lang="en-GB" b="0" dirty="0" err="1">
                <a:latin typeface="+mn-lt"/>
              </a:rPr>
              <a:t>trong</a:t>
            </a:r>
            <a:r>
              <a:rPr lang="en-GB" b="0" dirty="0">
                <a:latin typeface="+mn-lt"/>
              </a:rPr>
              <a:t> </a:t>
            </a:r>
            <a:r>
              <a:rPr lang="en-GB" b="0" dirty="0" err="1">
                <a:latin typeface="+mn-lt"/>
              </a:rPr>
              <a:t>chuỗi</a:t>
            </a:r>
            <a:r>
              <a:rPr lang="en-GB" b="0" dirty="0">
                <a:latin typeface="+mn-lt"/>
              </a:rPr>
              <a:t> </a:t>
            </a:r>
            <a:r>
              <a:rPr lang="en-GB" b="0" dirty="0" err="1">
                <a:latin typeface="+mn-lt"/>
              </a:rPr>
              <a:t>giá</a:t>
            </a:r>
            <a:r>
              <a:rPr lang="en-GB" b="0" dirty="0">
                <a:latin typeface="+mn-lt"/>
              </a:rPr>
              <a:t> </a:t>
            </a:r>
            <a:r>
              <a:rPr lang="en-GB" b="0" dirty="0" err="1">
                <a:latin typeface="+mn-lt"/>
              </a:rPr>
              <a:t>trị</a:t>
            </a:r>
            <a:r>
              <a:rPr lang="en-GB" b="0" dirty="0">
                <a:latin typeface="+mn-lt"/>
              </a:rPr>
              <a:t> </a:t>
            </a:r>
            <a:r>
              <a:rPr lang="en-GB" b="0" dirty="0" err="1">
                <a:latin typeface="+mn-lt"/>
              </a:rPr>
              <a:t>toàn</a:t>
            </a:r>
            <a:r>
              <a:rPr lang="en-GB" b="0" dirty="0">
                <a:latin typeface="+mn-lt"/>
              </a:rPr>
              <a:t> </a:t>
            </a:r>
            <a:r>
              <a:rPr lang="en-GB" b="0" dirty="0" err="1">
                <a:latin typeface="+mn-lt"/>
              </a:rPr>
              <a:t>cầu</a:t>
            </a:r>
            <a:r>
              <a:rPr lang="en-GB" b="0" dirty="0">
                <a:latin typeface="+mn-lt"/>
              </a:rPr>
              <a:t>, </a:t>
            </a:r>
            <a:r>
              <a:rPr lang="en-GB" b="0" dirty="0" err="1">
                <a:latin typeface="+mn-lt"/>
              </a:rPr>
              <a:t>chứ</a:t>
            </a:r>
            <a:r>
              <a:rPr lang="en-GB" b="0" dirty="0">
                <a:latin typeface="+mn-lt"/>
              </a:rPr>
              <a:t> </a:t>
            </a:r>
            <a:r>
              <a:rPr lang="en-GB" b="0" dirty="0" err="1">
                <a:latin typeface="+mn-lt"/>
              </a:rPr>
              <a:t>không</a:t>
            </a:r>
            <a:r>
              <a:rPr lang="en-GB" b="0" dirty="0">
                <a:latin typeface="+mn-lt"/>
              </a:rPr>
              <a:t> </a:t>
            </a:r>
            <a:r>
              <a:rPr lang="en-GB" b="0" dirty="0" err="1">
                <a:latin typeface="+mn-lt"/>
              </a:rPr>
              <a:t>gạt</a:t>
            </a:r>
            <a:r>
              <a:rPr lang="en-GB" b="0" dirty="0">
                <a:latin typeface="+mn-lt"/>
              </a:rPr>
              <a:t> </a:t>
            </a:r>
            <a:r>
              <a:rPr lang="en-GB" b="0" dirty="0" err="1">
                <a:latin typeface="+mn-lt"/>
              </a:rPr>
              <a:t>bỏ</a:t>
            </a:r>
            <a:r>
              <a:rPr lang="en-GB" b="0" dirty="0">
                <a:latin typeface="+mn-lt"/>
              </a:rPr>
              <a:t> </a:t>
            </a:r>
            <a:r>
              <a:rPr lang="en-GB" b="0" dirty="0" err="1">
                <a:latin typeface="+mn-lt"/>
              </a:rPr>
              <a:t>các</a:t>
            </a:r>
            <a:r>
              <a:rPr lang="en-GB" b="0" dirty="0">
                <a:latin typeface="+mn-lt"/>
              </a:rPr>
              <a:t> </a:t>
            </a:r>
            <a:r>
              <a:rPr lang="en-GB" b="0" dirty="0" err="1">
                <a:latin typeface="+mn-lt"/>
              </a:rPr>
              <a:t>nhà</a:t>
            </a:r>
            <a:r>
              <a:rPr lang="en-GB" b="0" dirty="0">
                <a:latin typeface="+mn-lt"/>
              </a:rPr>
              <a:t> </a:t>
            </a:r>
            <a:r>
              <a:rPr lang="en-GB" b="0" dirty="0" err="1">
                <a:latin typeface="+mn-lt"/>
              </a:rPr>
              <a:t>đầu</a:t>
            </a:r>
            <a:r>
              <a:rPr lang="en-GB" b="0" dirty="0">
                <a:latin typeface="+mn-lt"/>
              </a:rPr>
              <a:t> </a:t>
            </a:r>
            <a:r>
              <a:rPr lang="en-GB" b="0" dirty="0" err="1">
                <a:latin typeface="+mn-lt"/>
              </a:rPr>
              <a:t>tư</a:t>
            </a:r>
            <a:r>
              <a:rPr lang="en-GB" b="0" dirty="0">
                <a:latin typeface="+mn-lt"/>
              </a:rPr>
              <a:t> </a:t>
            </a:r>
            <a:r>
              <a:rPr lang="en-GB" b="0" dirty="0" err="1">
                <a:latin typeface="+mn-lt"/>
              </a:rPr>
              <a:t>và</a:t>
            </a:r>
            <a:r>
              <a:rPr lang="en-GB" b="0" dirty="0">
                <a:latin typeface="+mn-lt"/>
              </a:rPr>
              <a:t> </a:t>
            </a:r>
            <a:r>
              <a:rPr lang="en-GB" b="0" dirty="0" err="1">
                <a:latin typeface="+mn-lt"/>
              </a:rPr>
              <a:t>doanh</a:t>
            </a:r>
            <a:r>
              <a:rPr lang="en-GB" b="0" dirty="0">
                <a:latin typeface="+mn-lt"/>
              </a:rPr>
              <a:t> </a:t>
            </a:r>
            <a:r>
              <a:rPr lang="en-GB" b="0" dirty="0" err="1">
                <a:latin typeface="+mn-lt"/>
              </a:rPr>
              <a:t>nghiệp</a:t>
            </a:r>
            <a:r>
              <a:rPr lang="en-GB" b="0" dirty="0">
                <a:latin typeface="+mn-lt"/>
              </a:rPr>
              <a:t> </a:t>
            </a:r>
            <a:r>
              <a:rPr lang="en-GB" b="0" dirty="0" err="1">
                <a:latin typeface="+mn-lt"/>
              </a:rPr>
              <a:t>nhỏ</a:t>
            </a:r>
            <a:r>
              <a:rPr lang="en-GB" b="0" dirty="0">
                <a:latin typeface="+mn-lt"/>
              </a:rPr>
              <a:t> </a:t>
            </a:r>
            <a:r>
              <a:rPr lang="en-GB" b="0" dirty="0" err="1">
                <a:latin typeface="+mn-lt"/>
              </a:rPr>
              <a:t>và</a:t>
            </a:r>
            <a:r>
              <a:rPr lang="en-GB" b="0" dirty="0">
                <a:latin typeface="+mn-lt"/>
              </a:rPr>
              <a:t> </a:t>
            </a:r>
            <a:r>
              <a:rPr lang="en-GB" b="0" dirty="0" err="1">
                <a:latin typeface="+mn-lt"/>
              </a:rPr>
              <a:t>vừa</a:t>
            </a:r>
            <a:r>
              <a:rPr lang="en-GB" b="0" dirty="0">
                <a:latin typeface="+mn-lt"/>
              </a:rPr>
              <a:t> </a:t>
            </a:r>
            <a:r>
              <a:rPr lang="en-GB" b="0" dirty="0" err="1">
                <a:latin typeface="+mn-lt"/>
              </a:rPr>
              <a:t>trong</a:t>
            </a:r>
            <a:r>
              <a:rPr lang="en-GB" b="0" dirty="0">
                <a:latin typeface="+mn-lt"/>
              </a:rPr>
              <a:t> </a:t>
            </a:r>
            <a:r>
              <a:rPr lang="en-GB" b="0" dirty="0" err="1">
                <a:latin typeface="+mn-lt"/>
              </a:rPr>
              <a:t>nước</a:t>
            </a:r>
            <a:endParaRPr lang="en-GB" b="0" dirty="0">
              <a:latin typeface="+mn-lt"/>
            </a:endParaRPr>
          </a:p>
          <a:p>
            <a:pPr marL="225425" lvl="1" indent="-212725">
              <a:lnSpc>
                <a:spcPct val="90000"/>
              </a:lnSpc>
              <a:buFont typeface="Arial" charset="0"/>
              <a:buChar char="•"/>
            </a:pPr>
            <a:r>
              <a:rPr lang="en-GB" b="0" dirty="0" err="1">
                <a:latin typeface="+mn-lt"/>
              </a:rPr>
              <a:t>Tăng</a:t>
            </a:r>
            <a:r>
              <a:rPr lang="en-GB" b="0" dirty="0">
                <a:latin typeface="+mn-lt"/>
              </a:rPr>
              <a:t> </a:t>
            </a:r>
            <a:r>
              <a:rPr lang="en-GB" b="0" dirty="0" err="1">
                <a:latin typeface="+mn-lt"/>
              </a:rPr>
              <a:t>cường</a:t>
            </a:r>
            <a:r>
              <a:rPr lang="en-GB" b="0" dirty="0">
                <a:latin typeface="+mn-lt"/>
              </a:rPr>
              <a:t> </a:t>
            </a:r>
            <a:r>
              <a:rPr lang="en-GB" b="0" dirty="0" err="1">
                <a:latin typeface="+mn-lt"/>
              </a:rPr>
              <a:t>năng</a:t>
            </a:r>
            <a:r>
              <a:rPr lang="en-GB" b="0" dirty="0">
                <a:latin typeface="+mn-lt"/>
              </a:rPr>
              <a:t> </a:t>
            </a:r>
            <a:r>
              <a:rPr lang="en-GB" b="0" dirty="0" err="1">
                <a:latin typeface="+mn-lt"/>
              </a:rPr>
              <a:t>lực</a:t>
            </a:r>
            <a:r>
              <a:rPr lang="en-GB" b="0" dirty="0">
                <a:latin typeface="+mn-lt"/>
              </a:rPr>
              <a:t> </a:t>
            </a:r>
            <a:r>
              <a:rPr lang="en-GB" b="0" dirty="0" err="1">
                <a:latin typeface="+mn-lt"/>
              </a:rPr>
              <a:t>cạnh</a:t>
            </a:r>
            <a:r>
              <a:rPr lang="en-GB" b="0" dirty="0">
                <a:latin typeface="+mn-lt"/>
              </a:rPr>
              <a:t> </a:t>
            </a:r>
            <a:r>
              <a:rPr lang="en-GB" b="0" dirty="0" err="1">
                <a:latin typeface="+mn-lt"/>
              </a:rPr>
              <a:t>tranh</a:t>
            </a:r>
            <a:r>
              <a:rPr lang="en-GB" b="0" dirty="0">
                <a:latin typeface="+mn-lt"/>
              </a:rPr>
              <a:t> </a:t>
            </a:r>
            <a:r>
              <a:rPr lang="en-GB" b="0" dirty="0" err="1">
                <a:latin typeface="+mn-lt"/>
              </a:rPr>
              <a:t>của</a:t>
            </a:r>
            <a:r>
              <a:rPr lang="en-GB" b="0" dirty="0">
                <a:latin typeface="+mn-lt"/>
              </a:rPr>
              <a:t> </a:t>
            </a:r>
            <a:r>
              <a:rPr lang="en-GB" b="0" dirty="0" err="1">
                <a:latin typeface="+mn-lt"/>
              </a:rPr>
              <a:t>tất</a:t>
            </a:r>
            <a:r>
              <a:rPr lang="en-GB" b="0" dirty="0">
                <a:latin typeface="+mn-lt"/>
              </a:rPr>
              <a:t> </a:t>
            </a:r>
            <a:r>
              <a:rPr lang="en-GB" b="0" dirty="0" err="1">
                <a:latin typeface="+mn-lt"/>
              </a:rPr>
              <a:t>cả</a:t>
            </a:r>
            <a:r>
              <a:rPr lang="en-GB" b="0" dirty="0">
                <a:latin typeface="+mn-lt"/>
              </a:rPr>
              <a:t> </a:t>
            </a:r>
            <a:r>
              <a:rPr lang="en-GB" b="0" dirty="0" err="1">
                <a:latin typeface="+mn-lt"/>
              </a:rPr>
              <a:t>mọi</a:t>
            </a:r>
            <a:r>
              <a:rPr lang="en-GB" b="0" dirty="0">
                <a:latin typeface="+mn-lt"/>
              </a:rPr>
              <a:t> </a:t>
            </a:r>
            <a:r>
              <a:rPr lang="en-GB" b="0" dirty="0" err="1">
                <a:latin typeface="+mn-lt"/>
              </a:rPr>
              <a:t>doanh</a:t>
            </a:r>
            <a:r>
              <a:rPr lang="en-GB" b="0" dirty="0">
                <a:latin typeface="+mn-lt"/>
              </a:rPr>
              <a:t> </a:t>
            </a:r>
            <a:r>
              <a:rPr lang="en-GB" b="0" dirty="0" err="1">
                <a:latin typeface="+mn-lt"/>
              </a:rPr>
              <a:t>nghiệp</a:t>
            </a:r>
            <a:r>
              <a:rPr lang="en-GB" b="0" dirty="0">
                <a:latin typeface="+mn-lt"/>
              </a:rPr>
              <a:t> Việt Nam (</a:t>
            </a:r>
            <a:r>
              <a:rPr lang="en-GB" b="0" dirty="0" err="1">
                <a:latin typeface="+mn-lt"/>
              </a:rPr>
              <a:t>ví</a:t>
            </a:r>
            <a:r>
              <a:rPr lang="en-GB" b="0" dirty="0">
                <a:latin typeface="+mn-lt"/>
              </a:rPr>
              <a:t> </a:t>
            </a:r>
            <a:r>
              <a:rPr lang="en-GB" b="0" dirty="0" err="1">
                <a:latin typeface="+mn-lt"/>
              </a:rPr>
              <a:t>dụ</a:t>
            </a:r>
            <a:r>
              <a:rPr lang="en-GB" b="0" dirty="0">
                <a:latin typeface="+mn-lt"/>
              </a:rPr>
              <a:t> </a:t>
            </a:r>
            <a:r>
              <a:rPr lang="en-GB" b="0" dirty="0" err="1">
                <a:latin typeface="+mn-lt"/>
              </a:rPr>
              <a:t>thông</a:t>
            </a:r>
            <a:r>
              <a:rPr lang="en-GB" b="0" dirty="0">
                <a:latin typeface="+mn-lt"/>
              </a:rPr>
              <a:t> qua </a:t>
            </a:r>
            <a:r>
              <a:rPr lang="en-GB" b="0" dirty="0" err="1">
                <a:latin typeface="+mn-lt"/>
              </a:rPr>
              <a:t>cải</a:t>
            </a:r>
            <a:r>
              <a:rPr lang="en-GB" b="0" dirty="0">
                <a:latin typeface="+mn-lt"/>
              </a:rPr>
              <a:t> </a:t>
            </a:r>
            <a:r>
              <a:rPr lang="en-GB" b="0" dirty="0" err="1">
                <a:latin typeface="+mn-lt"/>
              </a:rPr>
              <a:t>thiện</a:t>
            </a:r>
            <a:r>
              <a:rPr lang="en-GB" b="0" dirty="0">
                <a:latin typeface="+mn-lt"/>
              </a:rPr>
              <a:t> </a:t>
            </a:r>
            <a:r>
              <a:rPr lang="en-GB" b="0" dirty="0" err="1">
                <a:latin typeface="+mn-lt"/>
              </a:rPr>
              <a:t>chuỗi</a:t>
            </a:r>
            <a:r>
              <a:rPr lang="en-GB" b="0" dirty="0">
                <a:latin typeface="+mn-lt"/>
              </a:rPr>
              <a:t> </a:t>
            </a:r>
            <a:r>
              <a:rPr lang="en-GB" b="0" dirty="0" err="1">
                <a:latin typeface="+mn-lt"/>
              </a:rPr>
              <a:t>cung</a:t>
            </a:r>
            <a:r>
              <a:rPr lang="en-GB" b="0" dirty="0">
                <a:latin typeface="+mn-lt"/>
              </a:rPr>
              <a:t> </a:t>
            </a:r>
            <a:r>
              <a:rPr lang="en-GB" b="0" dirty="0" err="1">
                <a:latin typeface="+mn-lt"/>
              </a:rPr>
              <a:t>ứng</a:t>
            </a:r>
            <a:r>
              <a:rPr lang="en-GB" b="0" dirty="0">
                <a:latin typeface="+mn-lt"/>
              </a:rPr>
              <a:t>, logistics, </a:t>
            </a:r>
            <a:r>
              <a:rPr lang="en-GB" dirty="0" err="1"/>
              <a:t>v.v</a:t>
            </a:r>
            <a:r>
              <a:rPr lang="en-GB" dirty="0"/>
              <a:t>…</a:t>
            </a:r>
            <a:r>
              <a:rPr lang="en-GB" b="0" dirty="0">
                <a:latin typeface="+mn-lt"/>
              </a:rPr>
              <a:t>)</a:t>
            </a:r>
          </a:p>
        </p:txBody>
      </p:sp>
    </p:spTree>
    <p:extLst>
      <p:ext uri="{BB962C8B-B14F-4D97-AF65-F5344CB8AC3E}">
        <p14:creationId xmlns:p14="http://schemas.microsoft.com/office/powerpoint/2010/main" val="18086973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11&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Full Page Interior">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12372</TotalTime>
  <Words>1412</Words>
  <Application>Microsoft Office PowerPoint</Application>
  <PresentationFormat>On-screen Show (4:3)</PresentationFormat>
  <Paragraphs>91</Paragraphs>
  <Slides>11</Slides>
  <Notes>4</Notes>
  <HiddenSlides>0</HiddenSlides>
  <MMClips>0</MMClips>
  <ScaleCrop>false</ScaleCrop>
  <HeadingPairs>
    <vt:vector size="8" baseType="variant">
      <vt:variant>
        <vt:lpstr>Fonts Used</vt:lpstr>
      </vt:variant>
      <vt:variant>
        <vt:i4>11</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26" baseType="lpstr">
      <vt:lpstr>MS PGothic</vt:lpstr>
      <vt:lpstr>宋体</vt:lpstr>
      <vt:lpstr>Andes ExtraLight</vt:lpstr>
      <vt:lpstr>Arial</vt:lpstr>
      <vt:lpstr>Arial Bold</vt:lpstr>
      <vt:lpstr>Calibri</vt:lpstr>
      <vt:lpstr>Calibri Light</vt:lpstr>
      <vt:lpstr>Times</vt:lpstr>
      <vt:lpstr>Times New Roman</vt:lpstr>
      <vt:lpstr>Trebuchet MS</vt:lpstr>
      <vt:lpstr>Wingdings</vt:lpstr>
      <vt:lpstr>Office Theme</vt:lpstr>
      <vt:lpstr>1_Office Theme</vt:lpstr>
      <vt:lpstr>Full Page Interior</vt:lpstr>
      <vt:lpstr>think-cell Slide</vt:lpstr>
      <vt:lpstr>   Đặc khu kinh tế:  Kinh nghiệm quốc tế  và Hàm ý với Việt Nam  </vt:lpstr>
      <vt:lpstr>Thông điệp chính</vt:lpstr>
      <vt:lpstr>Các khu công nghiệp đã trở thành xu thế toàn cầu</vt:lpstr>
      <vt:lpstr>Việt Nam đã thu hút đầu tư thành công</vt:lpstr>
      <vt:lpstr>Dù các khu công nghiệp nở rộ, phần lớn FDI lại tập trung ở một số địa phương quanh các trục tăng trưởng chính</vt:lpstr>
      <vt:lpstr>Các thách thức cho đến nay </vt:lpstr>
      <vt:lpstr>Bài học thành công từ các chương trình Đặc khu kinh tế quốc tế</vt:lpstr>
      <vt:lpstr>Tập trung vào đầu tư chiến lược</vt:lpstr>
      <vt:lpstr>Hàm ý đối với Việt Nam</vt:lpstr>
      <vt:lpstr>Một vài quan sát về đề xuất Luật Đặc khu kinh tế</vt:lpstr>
      <vt:lpstr>Xin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Trade Facilitation and Logistics in Vietnam</dc:title>
  <dc:creator>Jung Eun Oh</dc:creator>
  <cp:lastModifiedBy>Duc Minh Pham</cp:lastModifiedBy>
  <cp:revision>170</cp:revision>
  <dcterms:created xsi:type="dcterms:W3CDTF">2017-03-22T08:51:14Z</dcterms:created>
  <dcterms:modified xsi:type="dcterms:W3CDTF">2018-05-18T09:48:46Z</dcterms:modified>
</cp:coreProperties>
</file>